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Be Vietnam Pro"/>
      <p:regular r:id="rId26"/>
      <p:bold r:id="rId27"/>
      <p:italic r:id="rId28"/>
      <p:boldItalic r:id="rId29"/>
    </p:embeddedFont>
    <p:embeddedFont>
      <p:font typeface="Barlow"/>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gwzmtYg2/UUd6sKkvSId1FsuXv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eVietnamPro-regular.fntdata"/><Relationship Id="rId25" Type="http://schemas.openxmlformats.org/officeDocument/2006/relationships/font" Target="fonts/Roboto-boldItalic.fntdata"/><Relationship Id="rId28" Type="http://schemas.openxmlformats.org/officeDocument/2006/relationships/font" Target="fonts/BeVietnamPro-italic.fntdata"/><Relationship Id="rId27" Type="http://schemas.openxmlformats.org/officeDocument/2006/relationships/font" Target="fonts/BeVietnam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Vietnam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bold.fntdata"/><Relationship Id="rId30" Type="http://schemas.openxmlformats.org/officeDocument/2006/relationships/font" Target="fonts/Barlow-regular.fntdata"/><Relationship Id="rId11" Type="http://schemas.openxmlformats.org/officeDocument/2006/relationships/slide" Target="slides/slide6.xml"/><Relationship Id="rId33" Type="http://schemas.openxmlformats.org/officeDocument/2006/relationships/font" Target="fonts/Barlow-boldItalic.fntdata"/><Relationship Id="rId10" Type="http://schemas.openxmlformats.org/officeDocument/2006/relationships/slide" Target="slides/slide5.xml"/><Relationship Id="rId32" Type="http://schemas.openxmlformats.org/officeDocument/2006/relationships/font" Target="fonts/Barlow-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8e4ce4a49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8e4ce4a497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8e4ce4a49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28e4ce4a497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8e4ce4a49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8e4ce4a49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bae3054c5981f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bae3054c5981f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8e4ce4a49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28e4ce4a49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8e4ce4a49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28e4ce4a497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42"/>
          <p:cNvGrpSpPr/>
          <p:nvPr/>
        </p:nvGrpSpPr>
        <p:grpSpPr>
          <a:xfrm>
            <a:off x="-730529" y="-42181"/>
            <a:ext cx="9874535" cy="6191036"/>
            <a:chOff x="-47702" y="2728614"/>
            <a:chExt cx="3932824" cy="2465762"/>
          </a:xfrm>
        </p:grpSpPr>
        <p:sp>
          <p:nvSpPr>
            <p:cNvPr id="10" name="Google Shape;10;p42"/>
            <p:cNvSpPr/>
            <p:nvPr/>
          </p:nvSpPr>
          <p:spPr>
            <a:xfrm>
              <a:off x="1951111" y="4590303"/>
              <a:ext cx="6275" cy="127861"/>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2"/>
            <p:cNvSpPr/>
            <p:nvPr/>
          </p:nvSpPr>
          <p:spPr>
            <a:xfrm>
              <a:off x="1951111" y="4724347"/>
              <a:ext cx="6275" cy="6275"/>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2"/>
            <p:cNvSpPr/>
            <p:nvPr/>
          </p:nvSpPr>
          <p:spPr>
            <a:xfrm>
              <a:off x="1963569" y="4724347"/>
              <a:ext cx="494186" cy="6275"/>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2"/>
            <p:cNvSpPr/>
            <p:nvPr/>
          </p:nvSpPr>
          <p:spPr>
            <a:xfrm>
              <a:off x="2463935" y="4724347"/>
              <a:ext cx="6275" cy="6275"/>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2"/>
            <p:cNvSpPr/>
            <p:nvPr/>
          </p:nvSpPr>
          <p:spPr>
            <a:xfrm>
              <a:off x="2463935" y="4590303"/>
              <a:ext cx="6275" cy="127861"/>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2"/>
            <p:cNvSpPr/>
            <p:nvPr/>
          </p:nvSpPr>
          <p:spPr>
            <a:xfrm>
              <a:off x="2463935" y="4579091"/>
              <a:ext cx="6275" cy="6275"/>
            </a:xfrm>
            <a:custGeom>
              <a:rect b="b" l="l" r="r" t="t"/>
              <a:pathLst>
                <a:path extrusionOk="0" h="136" w="136">
                  <a:moveTo>
                    <a:pt x="22" y="1"/>
                  </a:moveTo>
                  <a:cubicBezTo>
                    <a:pt x="22" y="22"/>
                    <a:pt x="0" y="44"/>
                    <a:pt x="0" y="65"/>
                  </a:cubicBezTo>
                  <a:cubicBezTo>
                    <a:pt x="0" y="65"/>
                    <a:pt x="22" y="87"/>
                    <a:pt x="22" y="109"/>
                  </a:cubicBezTo>
                  <a:cubicBezTo>
                    <a:pt x="44" y="109"/>
                    <a:pt x="71" y="136"/>
                    <a:pt x="71" y="136"/>
                  </a:cubicBezTo>
                  <a:cubicBezTo>
                    <a:pt x="92" y="136"/>
                    <a:pt x="114" y="109"/>
                    <a:pt x="135" y="109"/>
                  </a:cubicBezTo>
                  <a:lnTo>
                    <a:pt x="135" y="65"/>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2"/>
            <p:cNvSpPr/>
            <p:nvPr/>
          </p:nvSpPr>
          <p:spPr>
            <a:xfrm>
              <a:off x="3162368" y="2745396"/>
              <a:ext cx="628230" cy="854467"/>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2"/>
            <p:cNvSpPr/>
            <p:nvPr/>
          </p:nvSpPr>
          <p:spPr>
            <a:xfrm>
              <a:off x="-47702" y="2752640"/>
              <a:ext cx="525332" cy="1318660"/>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2"/>
            <p:cNvSpPr/>
            <p:nvPr/>
          </p:nvSpPr>
          <p:spPr>
            <a:xfrm>
              <a:off x="828794" y="4477921"/>
              <a:ext cx="6275" cy="716455"/>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2"/>
            <p:cNvSpPr/>
            <p:nvPr/>
          </p:nvSpPr>
          <p:spPr>
            <a:xfrm>
              <a:off x="830825" y="4465617"/>
              <a:ext cx="737126" cy="396733"/>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2"/>
            <p:cNvSpPr/>
            <p:nvPr/>
          </p:nvSpPr>
          <p:spPr>
            <a:xfrm>
              <a:off x="243250" y="4629130"/>
              <a:ext cx="579365" cy="6275"/>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2"/>
            <p:cNvSpPr/>
            <p:nvPr/>
          </p:nvSpPr>
          <p:spPr>
            <a:xfrm>
              <a:off x="1653079" y="2751625"/>
              <a:ext cx="971899" cy="698736"/>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2"/>
            <p:cNvSpPr/>
            <p:nvPr/>
          </p:nvSpPr>
          <p:spPr>
            <a:xfrm>
              <a:off x="2618696" y="3445097"/>
              <a:ext cx="1015" cy="4291"/>
            </a:xfrm>
            <a:custGeom>
              <a:rect b="b" l="l" r="r" t="t"/>
              <a:pathLst>
                <a:path extrusionOk="0" h="93" w="22">
                  <a:moveTo>
                    <a:pt x="22" y="0"/>
                  </a:moveTo>
                  <a:cubicBezTo>
                    <a:pt x="0" y="0"/>
                    <a:pt x="0" y="22"/>
                    <a:pt x="0" y="49"/>
                  </a:cubicBezTo>
                  <a:cubicBezTo>
                    <a:pt x="0" y="49"/>
                    <a:pt x="0" y="70"/>
                    <a:pt x="22" y="92"/>
                  </a:cubicBezTo>
                  <a:lnTo>
                    <a:pt x="22" y="49"/>
                  </a:lnTo>
                  <a:lnTo>
                    <a:pt x="22" y="0"/>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2"/>
            <p:cNvSpPr/>
            <p:nvPr/>
          </p:nvSpPr>
          <p:spPr>
            <a:xfrm>
              <a:off x="131602" y="2728614"/>
              <a:ext cx="1015458" cy="828581"/>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2"/>
            <p:cNvSpPr/>
            <p:nvPr/>
          </p:nvSpPr>
          <p:spPr>
            <a:xfrm>
              <a:off x="3225746" y="3970611"/>
              <a:ext cx="659376" cy="637459"/>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42"/>
          <p:cNvGrpSpPr/>
          <p:nvPr/>
        </p:nvGrpSpPr>
        <p:grpSpPr>
          <a:xfrm>
            <a:off x="342254" y="97388"/>
            <a:ext cx="8695424" cy="4454449"/>
            <a:chOff x="342254" y="97388"/>
            <a:chExt cx="8695424" cy="4454449"/>
          </a:xfrm>
        </p:grpSpPr>
        <p:grpSp>
          <p:nvGrpSpPr>
            <p:cNvPr id="26" name="Google Shape;26;p42"/>
            <p:cNvGrpSpPr/>
            <p:nvPr/>
          </p:nvGrpSpPr>
          <p:grpSpPr>
            <a:xfrm>
              <a:off x="342254" y="97388"/>
              <a:ext cx="301874" cy="154373"/>
              <a:chOff x="7893111" y="352204"/>
              <a:chExt cx="225869" cy="115505"/>
            </a:xfrm>
          </p:grpSpPr>
          <p:sp>
            <p:nvSpPr>
              <p:cNvPr id="27" name="Google Shape;27;p4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42"/>
            <p:cNvGrpSpPr/>
            <p:nvPr/>
          </p:nvGrpSpPr>
          <p:grpSpPr>
            <a:xfrm rot="5400000">
              <a:off x="8809554" y="4323713"/>
              <a:ext cx="301874" cy="154373"/>
              <a:chOff x="7893111" y="352204"/>
              <a:chExt cx="225869" cy="115505"/>
            </a:xfrm>
          </p:grpSpPr>
          <p:sp>
            <p:nvSpPr>
              <p:cNvPr id="31" name="Google Shape;31;p4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 name="Google Shape;34;p42"/>
          <p:cNvSpPr txBox="1"/>
          <p:nvPr>
            <p:ph type="ctrTitle"/>
          </p:nvPr>
        </p:nvSpPr>
        <p:spPr>
          <a:xfrm>
            <a:off x="713225" y="986913"/>
            <a:ext cx="4100100" cy="276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5" name="Google Shape;35;p42"/>
          <p:cNvSpPr txBox="1"/>
          <p:nvPr>
            <p:ph idx="1" type="subTitle"/>
          </p:nvPr>
        </p:nvSpPr>
        <p:spPr>
          <a:xfrm>
            <a:off x="713225" y="3747688"/>
            <a:ext cx="4100100" cy="4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5" name="Shape 295"/>
        <p:cNvGrpSpPr/>
        <p:nvPr/>
      </p:nvGrpSpPr>
      <p:grpSpPr>
        <a:xfrm>
          <a:off x="0" y="0"/>
          <a:ext cx="0" cy="0"/>
          <a:chOff x="0" y="0"/>
          <a:chExt cx="0" cy="0"/>
        </a:xfrm>
      </p:grpSpPr>
      <p:sp>
        <p:nvSpPr>
          <p:cNvPr id="296" name="Google Shape;296;p51"/>
          <p:cNvSpPr txBox="1"/>
          <p:nvPr>
            <p:ph type="title"/>
          </p:nvPr>
        </p:nvSpPr>
        <p:spPr>
          <a:xfrm>
            <a:off x="798388" y="2740521"/>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97" name="Google Shape;297;p51"/>
          <p:cNvSpPr txBox="1"/>
          <p:nvPr>
            <p:ph idx="1" type="subTitle"/>
          </p:nvPr>
        </p:nvSpPr>
        <p:spPr>
          <a:xfrm>
            <a:off x="798400" y="3551859"/>
            <a:ext cx="34926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98" name="Google Shape;298;p51"/>
          <p:cNvSpPr txBox="1"/>
          <p:nvPr>
            <p:ph idx="2" type="title"/>
          </p:nvPr>
        </p:nvSpPr>
        <p:spPr>
          <a:xfrm>
            <a:off x="2825700" y="1029535"/>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99" name="Google Shape;299;p51"/>
          <p:cNvSpPr txBox="1"/>
          <p:nvPr>
            <p:ph idx="3" type="subTitle"/>
          </p:nvPr>
        </p:nvSpPr>
        <p:spPr>
          <a:xfrm>
            <a:off x="2825700" y="1841162"/>
            <a:ext cx="34926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00" name="Google Shape;300;p51"/>
          <p:cNvSpPr txBox="1"/>
          <p:nvPr>
            <p:ph idx="4" type="title"/>
          </p:nvPr>
        </p:nvSpPr>
        <p:spPr>
          <a:xfrm>
            <a:off x="4853013" y="2740521"/>
            <a:ext cx="34926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01" name="Google Shape;301;p51"/>
          <p:cNvSpPr txBox="1"/>
          <p:nvPr>
            <p:ph idx="5" type="subTitle"/>
          </p:nvPr>
        </p:nvSpPr>
        <p:spPr>
          <a:xfrm>
            <a:off x="4853025" y="3551859"/>
            <a:ext cx="34926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302" name="Google Shape;302;p51"/>
          <p:cNvGrpSpPr/>
          <p:nvPr/>
        </p:nvGrpSpPr>
        <p:grpSpPr>
          <a:xfrm>
            <a:off x="133004" y="261300"/>
            <a:ext cx="8799449" cy="4182724"/>
            <a:chOff x="133004" y="261300"/>
            <a:chExt cx="8799449" cy="4182724"/>
          </a:xfrm>
        </p:grpSpPr>
        <p:grpSp>
          <p:nvGrpSpPr>
            <p:cNvPr id="303" name="Google Shape;303;p51"/>
            <p:cNvGrpSpPr/>
            <p:nvPr/>
          </p:nvGrpSpPr>
          <p:grpSpPr>
            <a:xfrm>
              <a:off x="133004" y="261300"/>
              <a:ext cx="301874" cy="154373"/>
              <a:chOff x="7893111" y="352204"/>
              <a:chExt cx="225869" cy="115505"/>
            </a:xfrm>
          </p:grpSpPr>
          <p:sp>
            <p:nvSpPr>
              <p:cNvPr id="304" name="Google Shape;304;p51"/>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1"/>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1"/>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51"/>
            <p:cNvGrpSpPr/>
            <p:nvPr/>
          </p:nvGrpSpPr>
          <p:grpSpPr>
            <a:xfrm rot="5400000">
              <a:off x="8704329" y="4215900"/>
              <a:ext cx="301874" cy="154373"/>
              <a:chOff x="7893111" y="352204"/>
              <a:chExt cx="225869" cy="115505"/>
            </a:xfrm>
          </p:grpSpPr>
          <p:sp>
            <p:nvSpPr>
              <p:cNvPr id="308" name="Google Shape;308;p51"/>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1"/>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1"/>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1" name="Google Shape;311;p51"/>
          <p:cNvGrpSpPr/>
          <p:nvPr/>
        </p:nvGrpSpPr>
        <p:grpSpPr>
          <a:xfrm>
            <a:off x="-95243" y="-873984"/>
            <a:ext cx="10518664" cy="7286857"/>
            <a:chOff x="-95243" y="-873984"/>
            <a:chExt cx="10518664" cy="7286857"/>
          </a:xfrm>
        </p:grpSpPr>
        <p:grpSp>
          <p:nvGrpSpPr>
            <p:cNvPr id="312" name="Google Shape;312;p51"/>
            <p:cNvGrpSpPr/>
            <p:nvPr/>
          </p:nvGrpSpPr>
          <p:grpSpPr>
            <a:xfrm flipH="1">
              <a:off x="-95243" y="-873984"/>
              <a:ext cx="9986867" cy="7286857"/>
              <a:chOff x="-674872" y="-873984"/>
              <a:chExt cx="9986867" cy="7286857"/>
            </a:xfrm>
          </p:grpSpPr>
          <p:grpSp>
            <p:nvGrpSpPr>
              <p:cNvPr id="313" name="Google Shape;313;p51"/>
              <p:cNvGrpSpPr/>
              <p:nvPr/>
            </p:nvGrpSpPr>
            <p:grpSpPr>
              <a:xfrm>
                <a:off x="4071872" y="4749547"/>
                <a:ext cx="1303356" cy="352312"/>
                <a:chOff x="4071872" y="4749547"/>
                <a:chExt cx="1303356" cy="352312"/>
              </a:xfrm>
            </p:grpSpPr>
            <p:sp>
              <p:nvSpPr>
                <p:cNvPr id="314" name="Google Shape;314;p51"/>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1"/>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1"/>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1"/>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1"/>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51"/>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1"/>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1"/>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1"/>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1"/>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1"/>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51"/>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 name="Shape 328"/>
        <p:cNvGrpSpPr/>
        <p:nvPr/>
      </p:nvGrpSpPr>
      <p:grpSpPr>
        <a:xfrm>
          <a:off x="0" y="0"/>
          <a:ext cx="0" cy="0"/>
          <a:chOff x="0" y="0"/>
          <a:chExt cx="0" cy="0"/>
        </a:xfrm>
      </p:grpSpPr>
      <p:sp>
        <p:nvSpPr>
          <p:cNvPr id="329" name="Google Shape;329;p52"/>
          <p:cNvSpPr txBox="1"/>
          <p:nvPr>
            <p:ph hasCustomPrompt="1" type="title"/>
          </p:nvPr>
        </p:nvSpPr>
        <p:spPr>
          <a:xfrm>
            <a:off x="713225" y="736925"/>
            <a:ext cx="5524500" cy="103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48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330" name="Google Shape;330;p52"/>
          <p:cNvSpPr txBox="1"/>
          <p:nvPr>
            <p:ph idx="1" type="subTitle"/>
          </p:nvPr>
        </p:nvSpPr>
        <p:spPr>
          <a:xfrm>
            <a:off x="713225" y="1773425"/>
            <a:ext cx="55245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31" name="Google Shape;331;p52"/>
          <p:cNvGrpSpPr/>
          <p:nvPr/>
        </p:nvGrpSpPr>
        <p:grpSpPr>
          <a:xfrm>
            <a:off x="220654" y="580438"/>
            <a:ext cx="8522974" cy="4341373"/>
            <a:chOff x="220654" y="580438"/>
            <a:chExt cx="8522974" cy="4341373"/>
          </a:xfrm>
        </p:grpSpPr>
        <p:grpSp>
          <p:nvGrpSpPr>
            <p:cNvPr id="332" name="Google Shape;332;p52"/>
            <p:cNvGrpSpPr/>
            <p:nvPr/>
          </p:nvGrpSpPr>
          <p:grpSpPr>
            <a:xfrm>
              <a:off x="220654" y="4767438"/>
              <a:ext cx="301874" cy="154373"/>
              <a:chOff x="7893111" y="352204"/>
              <a:chExt cx="225869" cy="115505"/>
            </a:xfrm>
          </p:grpSpPr>
          <p:sp>
            <p:nvSpPr>
              <p:cNvPr id="333" name="Google Shape;333;p5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 name="Google Shape;336;p52"/>
            <p:cNvGrpSpPr/>
            <p:nvPr/>
          </p:nvGrpSpPr>
          <p:grpSpPr>
            <a:xfrm rot="5400000">
              <a:off x="8515504" y="654188"/>
              <a:ext cx="301874" cy="154373"/>
              <a:chOff x="7893111" y="352204"/>
              <a:chExt cx="225869" cy="115505"/>
            </a:xfrm>
          </p:grpSpPr>
          <p:sp>
            <p:nvSpPr>
              <p:cNvPr id="337" name="Google Shape;337;p5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0" name="Google Shape;340;p52"/>
          <p:cNvGrpSpPr/>
          <p:nvPr/>
        </p:nvGrpSpPr>
        <p:grpSpPr>
          <a:xfrm>
            <a:off x="-797268" y="-873984"/>
            <a:ext cx="10254409" cy="7286857"/>
            <a:chOff x="-797268" y="-873984"/>
            <a:chExt cx="10254409" cy="7286857"/>
          </a:xfrm>
        </p:grpSpPr>
        <p:grpSp>
          <p:nvGrpSpPr>
            <p:cNvPr id="341" name="Google Shape;341;p52"/>
            <p:cNvGrpSpPr/>
            <p:nvPr/>
          </p:nvGrpSpPr>
          <p:grpSpPr>
            <a:xfrm>
              <a:off x="-797268" y="-873984"/>
              <a:ext cx="10077988" cy="7286857"/>
              <a:chOff x="-797268" y="-873984"/>
              <a:chExt cx="10077988" cy="7286857"/>
            </a:xfrm>
          </p:grpSpPr>
          <p:grpSp>
            <p:nvGrpSpPr>
              <p:cNvPr id="342" name="Google Shape;342;p52"/>
              <p:cNvGrpSpPr/>
              <p:nvPr/>
            </p:nvGrpSpPr>
            <p:grpSpPr>
              <a:xfrm>
                <a:off x="161003" y="-873984"/>
                <a:ext cx="9119717" cy="7286857"/>
                <a:chOff x="161003" y="-873984"/>
                <a:chExt cx="9119717" cy="7286857"/>
              </a:xfrm>
            </p:grpSpPr>
            <p:grpSp>
              <p:nvGrpSpPr>
                <p:cNvPr id="343" name="Google Shape;343;p52"/>
                <p:cNvGrpSpPr/>
                <p:nvPr/>
              </p:nvGrpSpPr>
              <p:grpSpPr>
                <a:xfrm>
                  <a:off x="4071872" y="4749547"/>
                  <a:ext cx="1303356" cy="352312"/>
                  <a:chOff x="4071872" y="4749547"/>
                  <a:chExt cx="1303356" cy="352312"/>
                </a:xfrm>
              </p:grpSpPr>
              <p:sp>
                <p:nvSpPr>
                  <p:cNvPr id="344" name="Google Shape;344;p52"/>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2"/>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2"/>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2"/>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2"/>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52"/>
                <p:cNvSpPr/>
                <p:nvPr/>
              </p:nvSpPr>
              <p:spPr>
                <a:xfrm rot="-5400000">
                  <a:off x="5662097" y="39564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2"/>
                <p:cNvSpPr/>
                <p:nvPr/>
              </p:nvSpPr>
              <p:spPr>
                <a:xfrm flipH="1" rot="10800000">
                  <a:off x="3728282" y="816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2"/>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2"/>
                <p:cNvSpPr/>
                <p:nvPr/>
              </p:nvSpPr>
              <p:spPr>
                <a:xfrm rot="5400000">
                  <a:off x="7183397" y="27215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2"/>
                <p:cNvSpPr/>
                <p:nvPr/>
              </p:nvSpPr>
              <p:spPr>
                <a:xfrm rot="5400000">
                  <a:off x="5617624" y="-2133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2"/>
                <p:cNvSpPr/>
                <p:nvPr/>
              </p:nvSpPr>
              <p:spPr>
                <a:xfrm rot="-5400000">
                  <a:off x="685701" y="-260771"/>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2"/>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2"/>
                <p:cNvSpPr/>
                <p:nvPr/>
              </p:nvSpPr>
              <p:spPr>
                <a:xfrm flipH="1">
                  <a:off x="161003"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52"/>
              <p:cNvSpPr/>
              <p:nvPr/>
            </p:nvSpPr>
            <p:spPr>
              <a:xfrm flipH="1" rot="10800000">
                <a:off x="-797268" y="138248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p52"/>
            <p:cNvSpPr/>
            <p:nvPr/>
          </p:nvSpPr>
          <p:spPr>
            <a:xfrm flipH="1" rot="10800000">
              <a:off x="7606357" y="1858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59" name="Shape 359"/>
        <p:cNvGrpSpPr/>
        <p:nvPr/>
      </p:nvGrpSpPr>
      <p:grpSpPr>
        <a:xfrm>
          <a:off x="0" y="0"/>
          <a:ext cx="0" cy="0"/>
          <a:chOff x="0" y="0"/>
          <a:chExt cx="0" cy="0"/>
        </a:xfrm>
      </p:grpSpPr>
      <p:sp>
        <p:nvSpPr>
          <p:cNvPr id="360" name="Google Shape;360;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61" name="Google Shape;361;p53"/>
          <p:cNvGrpSpPr/>
          <p:nvPr/>
        </p:nvGrpSpPr>
        <p:grpSpPr>
          <a:xfrm flipH="1" rot="10800000">
            <a:off x="-375847" y="-1262861"/>
            <a:ext cx="9447085" cy="7385719"/>
            <a:chOff x="-375847" y="-954684"/>
            <a:chExt cx="9447085" cy="7385719"/>
          </a:xfrm>
        </p:grpSpPr>
        <p:grpSp>
          <p:nvGrpSpPr>
            <p:cNvPr id="362" name="Google Shape;362;p53"/>
            <p:cNvGrpSpPr/>
            <p:nvPr/>
          </p:nvGrpSpPr>
          <p:grpSpPr>
            <a:xfrm>
              <a:off x="4071872" y="4749547"/>
              <a:ext cx="1303356" cy="352312"/>
              <a:chOff x="4071872" y="4749547"/>
              <a:chExt cx="1303356" cy="352312"/>
            </a:xfrm>
          </p:grpSpPr>
          <p:sp>
            <p:nvSpPr>
              <p:cNvPr id="363" name="Google Shape;363;p53"/>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3"/>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3"/>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53"/>
            <p:cNvSpPr/>
            <p:nvPr/>
          </p:nvSpPr>
          <p:spPr>
            <a:xfrm>
              <a:off x="7493872" y="3257754"/>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p:nvPr/>
          </p:nvSpPr>
          <p:spPr>
            <a:xfrm>
              <a:off x="-375847" y="143361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3"/>
            <p:cNvSpPr/>
            <p:nvPr/>
          </p:nvSpPr>
          <p:spPr>
            <a:xfrm>
              <a:off x="2125685" y="4632153"/>
              <a:ext cx="15756" cy="1798881"/>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3"/>
            <p:cNvSpPr/>
            <p:nvPr/>
          </p:nvSpPr>
          <p:spPr>
            <a:xfrm flipH="1" rot="10800000">
              <a:off x="2236857" y="48837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3"/>
            <p:cNvSpPr/>
            <p:nvPr/>
          </p:nvSpPr>
          <p:spPr>
            <a:xfrm>
              <a:off x="655499" y="4883707"/>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3"/>
            <p:cNvSpPr/>
            <p:nvPr/>
          </p:nvSpPr>
          <p:spPr>
            <a:xfrm>
              <a:off x="6557922" y="-145819"/>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3"/>
            <p:cNvSpPr/>
            <p:nvPr/>
          </p:nvSpPr>
          <p:spPr>
            <a:xfrm>
              <a:off x="-292526" y="-421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3"/>
            <p:cNvSpPr/>
            <p:nvPr/>
          </p:nvSpPr>
          <p:spPr>
            <a:xfrm rot="-5400000">
              <a:off x="7278126" y="4052092"/>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3"/>
            <p:cNvSpPr/>
            <p:nvPr/>
          </p:nvSpPr>
          <p:spPr>
            <a:xfrm flipH="1" rot="5400000">
              <a:off x="4242978" y="-19506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53"/>
          <p:cNvGrpSpPr/>
          <p:nvPr/>
        </p:nvGrpSpPr>
        <p:grpSpPr>
          <a:xfrm>
            <a:off x="276579" y="445024"/>
            <a:ext cx="8496948" cy="2277674"/>
            <a:chOff x="276579" y="445024"/>
            <a:chExt cx="8496948" cy="2277674"/>
          </a:xfrm>
        </p:grpSpPr>
        <p:grpSp>
          <p:nvGrpSpPr>
            <p:cNvPr id="378" name="Google Shape;378;p53"/>
            <p:cNvGrpSpPr/>
            <p:nvPr/>
          </p:nvGrpSpPr>
          <p:grpSpPr>
            <a:xfrm rot="5400000">
              <a:off x="202829" y="2494575"/>
              <a:ext cx="301874" cy="154373"/>
              <a:chOff x="7893111" y="352204"/>
              <a:chExt cx="225869" cy="115505"/>
            </a:xfrm>
          </p:grpSpPr>
          <p:sp>
            <p:nvSpPr>
              <p:cNvPr id="379" name="Google Shape;379;p53"/>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3"/>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3"/>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53"/>
            <p:cNvGrpSpPr/>
            <p:nvPr/>
          </p:nvGrpSpPr>
          <p:grpSpPr>
            <a:xfrm rot="5400000">
              <a:off x="8545404" y="518775"/>
              <a:ext cx="301874" cy="154373"/>
              <a:chOff x="7893111" y="352204"/>
              <a:chExt cx="225869" cy="115505"/>
            </a:xfrm>
          </p:grpSpPr>
          <p:sp>
            <p:nvSpPr>
              <p:cNvPr id="383" name="Google Shape;383;p53"/>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3"/>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3"/>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6" name="Shape 386"/>
        <p:cNvGrpSpPr/>
        <p:nvPr/>
      </p:nvGrpSpPr>
      <p:grpSpPr>
        <a:xfrm>
          <a:off x="0" y="0"/>
          <a:ext cx="0" cy="0"/>
          <a:chOff x="0" y="0"/>
          <a:chExt cx="0" cy="0"/>
        </a:xfrm>
      </p:grpSpPr>
      <p:sp>
        <p:nvSpPr>
          <p:cNvPr id="387" name="Google Shape;387;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88" name="Google Shape;388;p54"/>
          <p:cNvGrpSpPr/>
          <p:nvPr/>
        </p:nvGrpSpPr>
        <p:grpSpPr>
          <a:xfrm>
            <a:off x="-1068097" y="-954684"/>
            <a:ext cx="10139335" cy="7385719"/>
            <a:chOff x="-1068097" y="-954684"/>
            <a:chExt cx="10139335" cy="7385719"/>
          </a:xfrm>
        </p:grpSpPr>
        <p:grpSp>
          <p:nvGrpSpPr>
            <p:cNvPr id="389" name="Google Shape;389;p54"/>
            <p:cNvGrpSpPr/>
            <p:nvPr/>
          </p:nvGrpSpPr>
          <p:grpSpPr>
            <a:xfrm>
              <a:off x="8611819" y="1920076"/>
              <a:ext cx="352312" cy="1303355"/>
              <a:chOff x="8611819" y="1920076"/>
              <a:chExt cx="352312" cy="1303355"/>
            </a:xfrm>
          </p:grpSpPr>
          <p:sp>
            <p:nvSpPr>
              <p:cNvPr id="390" name="Google Shape;390;p54"/>
              <p:cNvSpPr/>
              <p:nvPr/>
            </p:nvSpPr>
            <p:spPr>
              <a:xfrm rot="-5400000">
                <a:off x="8764458" y="3055036"/>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4"/>
              <p:cNvSpPr/>
              <p:nvPr/>
            </p:nvSpPr>
            <p:spPr>
              <a:xfrm rot="-5400000">
                <a:off x="8335849" y="2563869"/>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4"/>
              <p:cNvSpPr/>
              <p:nvPr/>
            </p:nvSpPr>
            <p:spPr>
              <a:xfrm rot="-5400000">
                <a:off x="8764458" y="176743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54"/>
            <p:cNvSpPr/>
            <p:nvPr/>
          </p:nvSpPr>
          <p:spPr>
            <a:xfrm>
              <a:off x="7493872" y="3257754"/>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4"/>
            <p:cNvSpPr/>
            <p:nvPr/>
          </p:nvSpPr>
          <p:spPr>
            <a:xfrm rot="10800000">
              <a:off x="-1068097" y="143361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4"/>
            <p:cNvSpPr/>
            <p:nvPr/>
          </p:nvSpPr>
          <p:spPr>
            <a:xfrm>
              <a:off x="2125685" y="4632153"/>
              <a:ext cx="15756" cy="1798881"/>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4"/>
            <p:cNvSpPr/>
            <p:nvPr/>
          </p:nvSpPr>
          <p:spPr>
            <a:xfrm flipH="1" rot="10800000">
              <a:off x="5454857" y="48837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4"/>
            <p:cNvSpPr/>
            <p:nvPr/>
          </p:nvSpPr>
          <p:spPr>
            <a:xfrm>
              <a:off x="655499" y="4883707"/>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4"/>
            <p:cNvSpPr/>
            <p:nvPr/>
          </p:nvSpPr>
          <p:spPr>
            <a:xfrm>
              <a:off x="6506572" y="-255894"/>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4"/>
            <p:cNvSpPr/>
            <p:nvPr/>
          </p:nvSpPr>
          <p:spPr>
            <a:xfrm>
              <a:off x="-292526" y="-421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4"/>
            <p:cNvSpPr/>
            <p:nvPr/>
          </p:nvSpPr>
          <p:spPr>
            <a:xfrm rot="-5400000">
              <a:off x="7278126" y="4052092"/>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4"/>
            <p:cNvSpPr/>
            <p:nvPr/>
          </p:nvSpPr>
          <p:spPr>
            <a:xfrm flipH="1" rot="5400000">
              <a:off x="955828" y="-19506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54"/>
          <p:cNvGrpSpPr/>
          <p:nvPr/>
        </p:nvGrpSpPr>
        <p:grpSpPr>
          <a:xfrm>
            <a:off x="312904" y="4257313"/>
            <a:ext cx="8453299" cy="301874"/>
            <a:chOff x="312904" y="4257313"/>
            <a:chExt cx="8453299" cy="301874"/>
          </a:xfrm>
        </p:grpSpPr>
        <p:grpSp>
          <p:nvGrpSpPr>
            <p:cNvPr id="403" name="Google Shape;403;p54"/>
            <p:cNvGrpSpPr/>
            <p:nvPr/>
          </p:nvGrpSpPr>
          <p:grpSpPr>
            <a:xfrm>
              <a:off x="312904" y="4331063"/>
              <a:ext cx="301874" cy="154373"/>
              <a:chOff x="7893111" y="352204"/>
              <a:chExt cx="225869" cy="115505"/>
            </a:xfrm>
          </p:grpSpPr>
          <p:sp>
            <p:nvSpPr>
              <p:cNvPr id="404" name="Google Shape;404;p54"/>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4"/>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4"/>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 name="Google Shape;407;p54"/>
            <p:cNvGrpSpPr/>
            <p:nvPr/>
          </p:nvGrpSpPr>
          <p:grpSpPr>
            <a:xfrm rot="5400000">
              <a:off x="8538079" y="4331063"/>
              <a:ext cx="301874" cy="154373"/>
              <a:chOff x="7893111" y="352204"/>
              <a:chExt cx="225869" cy="115505"/>
            </a:xfrm>
          </p:grpSpPr>
          <p:sp>
            <p:nvSpPr>
              <p:cNvPr id="408" name="Google Shape;408;p54"/>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4"/>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4"/>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11" name="Shape 411"/>
        <p:cNvGrpSpPr/>
        <p:nvPr/>
      </p:nvGrpSpPr>
      <p:grpSpPr>
        <a:xfrm>
          <a:off x="0" y="0"/>
          <a:ext cx="0" cy="0"/>
          <a:chOff x="0" y="0"/>
          <a:chExt cx="0" cy="0"/>
        </a:xfrm>
      </p:grpSpPr>
      <p:grpSp>
        <p:nvGrpSpPr>
          <p:cNvPr id="412" name="Google Shape;412;p55"/>
          <p:cNvGrpSpPr/>
          <p:nvPr/>
        </p:nvGrpSpPr>
        <p:grpSpPr>
          <a:xfrm>
            <a:off x="-717097" y="-986684"/>
            <a:ext cx="9788335" cy="7052282"/>
            <a:chOff x="-717097" y="-986684"/>
            <a:chExt cx="9788335" cy="7052282"/>
          </a:xfrm>
        </p:grpSpPr>
        <p:grpSp>
          <p:nvGrpSpPr>
            <p:cNvPr id="413" name="Google Shape;413;p55"/>
            <p:cNvGrpSpPr/>
            <p:nvPr/>
          </p:nvGrpSpPr>
          <p:grpSpPr>
            <a:xfrm>
              <a:off x="4071872" y="4749547"/>
              <a:ext cx="1303356" cy="352312"/>
              <a:chOff x="4071872" y="4749547"/>
              <a:chExt cx="1303356" cy="352312"/>
            </a:xfrm>
          </p:grpSpPr>
          <p:sp>
            <p:nvSpPr>
              <p:cNvPr id="414" name="Google Shape;414;p55"/>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5"/>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5"/>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5"/>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5"/>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55"/>
            <p:cNvSpPr/>
            <p:nvPr/>
          </p:nvSpPr>
          <p:spPr>
            <a:xfrm>
              <a:off x="7493872" y="3257754"/>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5"/>
            <p:cNvSpPr/>
            <p:nvPr/>
          </p:nvSpPr>
          <p:spPr>
            <a:xfrm flipH="1" rot="10800000">
              <a:off x="2236857" y="48837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5"/>
            <p:cNvSpPr/>
            <p:nvPr/>
          </p:nvSpPr>
          <p:spPr>
            <a:xfrm>
              <a:off x="-190613" y="488369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5"/>
            <p:cNvSpPr/>
            <p:nvPr/>
          </p:nvSpPr>
          <p:spPr>
            <a:xfrm>
              <a:off x="6557922" y="-145819"/>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5"/>
            <p:cNvSpPr/>
            <p:nvPr/>
          </p:nvSpPr>
          <p:spPr>
            <a:xfrm>
              <a:off x="-292526" y="-421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5"/>
            <p:cNvSpPr/>
            <p:nvPr/>
          </p:nvSpPr>
          <p:spPr>
            <a:xfrm rot="-5400000">
              <a:off x="7197426" y="3567842"/>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5"/>
            <p:cNvSpPr/>
            <p:nvPr/>
          </p:nvSpPr>
          <p:spPr>
            <a:xfrm flipH="1" rot="5400000">
              <a:off x="3232803" y="-19826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5"/>
            <p:cNvSpPr/>
            <p:nvPr/>
          </p:nvSpPr>
          <p:spPr>
            <a:xfrm flipH="1" rot="10800000">
              <a:off x="-717097" y="2754693"/>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55"/>
          <p:cNvGrpSpPr/>
          <p:nvPr/>
        </p:nvGrpSpPr>
        <p:grpSpPr>
          <a:xfrm>
            <a:off x="200829" y="539513"/>
            <a:ext cx="8580049" cy="1821699"/>
            <a:chOff x="200829" y="539513"/>
            <a:chExt cx="8580049" cy="1821699"/>
          </a:xfrm>
        </p:grpSpPr>
        <p:grpSp>
          <p:nvGrpSpPr>
            <p:cNvPr id="428" name="Google Shape;428;p55"/>
            <p:cNvGrpSpPr/>
            <p:nvPr/>
          </p:nvGrpSpPr>
          <p:grpSpPr>
            <a:xfrm>
              <a:off x="200829" y="2206838"/>
              <a:ext cx="301874" cy="154373"/>
              <a:chOff x="7893111" y="352204"/>
              <a:chExt cx="225869" cy="115505"/>
            </a:xfrm>
          </p:grpSpPr>
          <p:sp>
            <p:nvSpPr>
              <p:cNvPr id="429" name="Google Shape;429;p55"/>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5"/>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5"/>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55"/>
            <p:cNvGrpSpPr/>
            <p:nvPr/>
          </p:nvGrpSpPr>
          <p:grpSpPr>
            <a:xfrm rot="5400000">
              <a:off x="8552754" y="613263"/>
              <a:ext cx="301874" cy="154373"/>
              <a:chOff x="7893111" y="352204"/>
              <a:chExt cx="225869" cy="115505"/>
            </a:xfrm>
          </p:grpSpPr>
          <p:sp>
            <p:nvSpPr>
              <p:cNvPr id="433" name="Google Shape;433;p55"/>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5"/>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5"/>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6" name="Google Shape;436;p55"/>
          <p:cNvSpPr txBox="1"/>
          <p:nvPr>
            <p:ph type="title"/>
          </p:nvPr>
        </p:nvSpPr>
        <p:spPr>
          <a:xfrm>
            <a:off x="713258" y="745599"/>
            <a:ext cx="3858600" cy="10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7" name="Google Shape;437;p55"/>
          <p:cNvSpPr txBox="1"/>
          <p:nvPr>
            <p:ph idx="1" type="subTitle"/>
          </p:nvPr>
        </p:nvSpPr>
        <p:spPr>
          <a:xfrm>
            <a:off x="713225" y="1760275"/>
            <a:ext cx="38586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8" name="Google Shape;438;p55"/>
          <p:cNvSpPr txBox="1"/>
          <p:nvPr/>
        </p:nvSpPr>
        <p:spPr>
          <a:xfrm>
            <a:off x="713225" y="3531225"/>
            <a:ext cx="3858900" cy="7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Barlow"/>
                <a:ea typeface="Barlow"/>
                <a:cs typeface="Barlow"/>
                <a:sym typeface="Barlow"/>
              </a:rPr>
              <a:t>CREDITS:</a:t>
            </a:r>
            <a:r>
              <a:rPr b="0" i="0" lang="en" sz="1200" u="none" cap="none" strike="noStrike">
                <a:solidFill>
                  <a:schemeClr val="dk1"/>
                </a:solidFill>
                <a:latin typeface="Barlow"/>
                <a:ea typeface="Barlow"/>
                <a:cs typeface="Barlow"/>
                <a:sym typeface="Barlow"/>
              </a:rPr>
              <a:t> This presentation template was created by </a:t>
            </a:r>
            <a:r>
              <a:rPr b="1" i="0" lang="en" sz="1200" u="sng" cap="none" strike="noStrike">
                <a:solidFill>
                  <a:schemeClr val="dk1"/>
                </a:solidFill>
                <a:latin typeface="Barlow"/>
                <a:ea typeface="Barlow"/>
                <a:cs typeface="Barlow"/>
                <a:sym typeface="Barlow"/>
                <a:hlinkClick r:id="rId2">
                  <a:extLst>
                    <a:ext uri="{A12FA001-AC4F-418D-AE19-62706E023703}">
                      <ahyp:hlinkClr val="tx"/>
                    </a:ext>
                  </a:extLst>
                </a:hlinkClick>
              </a:rPr>
              <a:t>Slidesgo</a:t>
            </a:r>
            <a:r>
              <a:rPr b="0" i="0" lang="en" sz="1200" u="none" cap="none" strike="noStrike">
                <a:solidFill>
                  <a:schemeClr val="dk1"/>
                </a:solidFill>
                <a:latin typeface="Barlow"/>
                <a:ea typeface="Barlow"/>
                <a:cs typeface="Barlow"/>
                <a:sym typeface="Barlow"/>
              </a:rPr>
              <a:t>, and includes icons by </a:t>
            </a:r>
            <a:r>
              <a:rPr b="1" i="0" lang="en" sz="1200" u="sng" cap="none" strike="noStrike">
                <a:solidFill>
                  <a:schemeClr val="dk1"/>
                </a:solidFill>
                <a:latin typeface="Barlow"/>
                <a:ea typeface="Barlow"/>
                <a:cs typeface="Barlow"/>
                <a:sym typeface="Barlow"/>
                <a:hlinkClick r:id="rId3">
                  <a:extLst>
                    <a:ext uri="{A12FA001-AC4F-418D-AE19-62706E023703}">
                      <ahyp:hlinkClr val="tx"/>
                    </a:ext>
                  </a:extLst>
                </a:hlinkClick>
              </a:rPr>
              <a:t>Flaticon</a:t>
            </a:r>
            <a:r>
              <a:rPr b="0" i="0" lang="en" sz="1200" u="none" cap="none" strike="noStrike">
                <a:solidFill>
                  <a:schemeClr val="dk1"/>
                </a:solidFill>
                <a:latin typeface="Barlow"/>
                <a:ea typeface="Barlow"/>
                <a:cs typeface="Barlow"/>
                <a:sym typeface="Barlow"/>
              </a:rPr>
              <a:t>, and infographics &amp; images by </a:t>
            </a:r>
            <a:r>
              <a:rPr b="1" i="0" lang="en" sz="1200" u="sng" cap="none" strike="noStrike">
                <a:solidFill>
                  <a:schemeClr val="dk1"/>
                </a:solidFill>
                <a:latin typeface="Barlow"/>
                <a:ea typeface="Barlow"/>
                <a:cs typeface="Barlow"/>
                <a:sym typeface="Barlow"/>
                <a:hlinkClick r:id="rId4">
                  <a:extLst>
                    <a:ext uri="{A12FA001-AC4F-418D-AE19-62706E023703}">
                      <ahyp:hlinkClr val="tx"/>
                    </a:ext>
                  </a:extLst>
                </a:hlinkClick>
              </a:rPr>
              <a:t>Freepik</a:t>
            </a:r>
            <a:r>
              <a:rPr b="0" i="0" lang="en" sz="1200" u="sng" cap="none" strike="noStrike">
                <a:solidFill>
                  <a:schemeClr val="dk1"/>
                </a:solidFill>
                <a:latin typeface="Barlow"/>
                <a:ea typeface="Barlow"/>
                <a:cs typeface="Barlow"/>
                <a:sym typeface="Barlow"/>
              </a:rPr>
              <a:t> </a:t>
            </a:r>
            <a:endParaRPr b="1" i="0" sz="1200" u="sng" cap="none" strike="noStrike">
              <a:solidFill>
                <a:schemeClr val="dk1"/>
              </a:solidFill>
              <a:latin typeface="Barlow"/>
              <a:ea typeface="Barlow"/>
              <a:cs typeface="Barlow"/>
              <a:sym typeface="Barlo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439" name="Shape 439"/>
        <p:cNvGrpSpPr/>
        <p:nvPr/>
      </p:nvGrpSpPr>
      <p:grpSpPr>
        <a:xfrm>
          <a:off x="0" y="0"/>
          <a:ext cx="0" cy="0"/>
          <a:chOff x="0" y="0"/>
          <a:chExt cx="0" cy="0"/>
        </a:xfrm>
      </p:grpSpPr>
      <p:sp>
        <p:nvSpPr>
          <p:cNvPr id="440" name="Google Shape;440;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1" name="Google Shape;441;p56"/>
          <p:cNvSpPr txBox="1"/>
          <p:nvPr>
            <p:ph idx="1" type="body"/>
          </p:nvPr>
        </p:nvSpPr>
        <p:spPr>
          <a:xfrm>
            <a:off x="720000" y="1215750"/>
            <a:ext cx="7704000" cy="932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442" name="Google Shape;442;p56"/>
          <p:cNvGrpSpPr/>
          <p:nvPr/>
        </p:nvGrpSpPr>
        <p:grpSpPr>
          <a:xfrm>
            <a:off x="277804" y="246425"/>
            <a:ext cx="8146199" cy="1019199"/>
            <a:chOff x="277804" y="246425"/>
            <a:chExt cx="8146199" cy="1019199"/>
          </a:xfrm>
        </p:grpSpPr>
        <p:grpSp>
          <p:nvGrpSpPr>
            <p:cNvPr id="443" name="Google Shape;443;p56"/>
            <p:cNvGrpSpPr/>
            <p:nvPr/>
          </p:nvGrpSpPr>
          <p:grpSpPr>
            <a:xfrm>
              <a:off x="8122129" y="246425"/>
              <a:ext cx="301874" cy="154373"/>
              <a:chOff x="7893111" y="352204"/>
              <a:chExt cx="225869" cy="115505"/>
            </a:xfrm>
          </p:grpSpPr>
          <p:sp>
            <p:nvSpPr>
              <p:cNvPr id="444" name="Google Shape;444;p56"/>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6"/>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6"/>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 name="Google Shape;447;p56"/>
            <p:cNvGrpSpPr/>
            <p:nvPr/>
          </p:nvGrpSpPr>
          <p:grpSpPr>
            <a:xfrm rot="5400000">
              <a:off x="204054" y="1037500"/>
              <a:ext cx="301874" cy="154373"/>
              <a:chOff x="7893111" y="352204"/>
              <a:chExt cx="225869" cy="115505"/>
            </a:xfrm>
          </p:grpSpPr>
          <p:sp>
            <p:nvSpPr>
              <p:cNvPr id="448" name="Google Shape;448;p56"/>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6"/>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6"/>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1" name="Google Shape;451;p56"/>
          <p:cNvGrpSpPr/>
          <p:nvPr/>
        </p:nvGrpSpPr>
        <p:grpSpPr>
          <a:xfrm rot="10800000">
            <a:off x="-1338344" y="-955860"/>
            <a:ext cx="10518664" cy="7286857"/>
            <a:chOff x="-95243" y="-1194060"/>
            <a:chExt cx="10518664" cy="7286857"/>
          </a:xfrm>
        </p:grpSpPr>
        <p:grpSp>
          <p:nvGrpSpPr>
            <p:cNvPr id="452" name="Google Shape;452;p56"/>
            <p:cNvGrpSpPr/>
            <p:nvPr/>
          </p:nvGrpSpPr>
          <p:grpSpPr>
            <a:xfrm flipH="1" rot="10800000">
              <a:off x="-95243" y="-1194060"/>
              <a:ext cx="10518664" cy="7286857"/>
              <a:chOff x="-95243" y="-873984"/>
              <a:chExt cx="10518664" cy="7286857"/>
            </a:xfrm>
          </p:grpSpPr>
          <p:grpSp>
            <p:nvGrpSpPr>
              <p:cNvPr id="453" name="Google Shape;453;p56"/>
              <p:cNvGrpSpPr/>
              <p:nvPr/>
            </p:nvGrpSpPr>
            <p:grpSpPr>
              <a:xfrm flipH="1">
                <a:off x="-95243" y="-873984"/>
                <a:ext cx="9986867" cy="7286857"/>
                <a:chOff x="-674872" y="-873984"/>
                <a:chExt cx="9986867" cy="7286857"/>
              </a:xfrm>
            </p:grpSpPr>
            <p:grpSp>
              <p:nvGrpSpPr>
                <p:cNvPr id="454" name="Google Shape;454;p56"/>
                <p:cNvGrpSpPr/>
                <p:nvPr/>
              </p:nvGrpSpPr>
              <p:grpSpPr>
                <a:xfrm>
                  <a:off x="4071872" y="4749547"/>
                  <a:ext cx="1303356" cy="352312"/>
                  <a:chOff x="4071872" y="4749547"/>
                  <a:chExt cx="1303356" cy="352312"/>
                </a:xfrm>
              </p:grpSpPr>
              <p:sp>
                <p:nvSpPr>
                  <p:cNvPr id="455" name="Google Shape;455;p56"/>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6"/>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6"/>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6"/>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6"/>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56"/>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6"/>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6"/>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6"/>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6"/>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6"/>
                <p:cNvSpPr/>
                <p:nvPr/>
              </p:nvSpPr>
              <p:spPr>
                <a:xfrm rot="-5400000">
                  <a:off x="409526" y="-52358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6"/>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6"/>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56"/>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9" name="Google Shape;469;p56"/>
            <p:cNvSpPr/>
            <p:nvPr/>
          </p:nvSpPr>
          <p:spPr>
            <a:xfrm rot="5400000">
              <a:off x="7463190" y="-139211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0" name="Shape 470"/>
        <p:cNvGrpSpPr/>
        <p:nvPr/>
      </p:nvGrpSpPr>
      <p:grpSpPr>
        <a:xfrm>
          <a:off x="0" y="0"/>
          <a:ext cx="0" cy="0"/>
          <a:chOff x="0" y="0"/>
          <a:chExt cx="0" cy="0"/>
        </a:xfrm>
      </p:grpSpPr>
      <p:sp>
        <p:nvSpPr>
          <p:cNvPr id="471" name="Google Shape;471;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2" name="Google Shape;472;p57"/>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473" name="Google Shape;473;p57"/>
          <p:cNvGrpSpPr/>
          <p:nvPr/>
        </p:nvGrpSpPr>
        <p:grpSpPr>
          <a:xfrm>
            <a:off x="315029" y="261300"/>
            <a:ext cx="7861149" cy="3475599"/>
            <a:chOff x="315029" y="261300"/>
            <a:chExt cx="7861149" cy="3475599"/>
          </a:xfrm>
        </p:grpSpPr>
        <p:grpSp>
          <p:nvGrpSpPr>
            <p:cNvPr id="474" name="Google Shape;474;p57"/>
            <p:cNvGrpSpPr/>
            <p:nvPr/>
          </p:nvGrpSpPr>
          <p:grpSpPr>
            <a:xfrm>
              <a:off x="7874304" y="261300"/>
              <a:ext cx="301874" cy="154373"/>
              <a:chOff x="7893111" y="352204"/>
              <a:chExt cx="225869" cy="115505"/>
            </a:xfrm>
          </p:grpSpPr>
          <p:sp>
            <p:nvSpPr>
              <p:cNvPr id="475" name="Google Shape;475;p57"/>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7"/>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7"/>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57"/>
            <p:cNvGrpSpPr/>
            <p:nvPr/>
          </p:nvGrpSpPr>
          <p:grpSpPr>
            <a:xfrm rot="5400000">
              <a:off x="241279" y="3508775"/>
              <a:ext cx="301874" cy="154373"/>
              <a:chOff x="7893111" y="352204"/>
              <a:chExt cx="225869" cy="115505"/>
            </a:xfrm>
          </p:grpSpPr>
          <p:sp>
            <p:nvSpPr>
              <p:cNvPr id="479" name="Google Shape;479;p57"/>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7"/>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7"/>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2" name="Google Shape;482;p57"/>
          <p:cNvGrpSpPr/>
          <p:nvPr/>
        </p:nvGrpSpPr>
        <p:grpSpPr>
          <a:xfrm>
            <a:off x="-95243" y="-1194060"/>
            <a:ext cx="10518664" cy="7286857"/>
            <a:chOff x="-95243" y="-1194060"/>
            <a:chExt cx="10518664" cy="7286857"/>
          </a:xfrm>
        </p:grpSpPr>
        <p:grpSp>
          <p:nvGrpSpPr>
            <p:cNvPr id="483" name="Google Shape;483;p57"/>
            <p:cNvGrpSpPr/>
            <p:nvPr/>
          </p:nvGrpSpPr>
          <p:grpSpPr>
            <a:xfrm flipH="1" rot="10800000">
              <a:off x="-95243" y="-1194060"/>
              <a:ext cx="10518664" cy="7286857"/>
              <a:chOff x="-95243" y="-873984"/>
              <a:chExt cx="10518664" cy="7286857"/>
            </a:xfrm>
          </p:grpSpPr>
          <p:grpSp>
            <p:nvGrpSpPr>
              <p:cNvPr id="484" name="Google Shape;484;p57"/>
              <p:cNvGrpSpPr/>
              <p:nvPr/>
            </p:nvGrpSpPr>
            <p:grpSpPr>
              <a:xfrm flipH="1">
                <a:off x="-95243" y="-873984"/>
                <a:ext cx="9986867" cy="7286857"/>
                <a:chOff x="-674872" y="-873984"/>
                <a:chExt cx="9986867" cy="7286857"/>
              </a:xfrm>
            </p:grpSpPr>
            <p:grpSp>
              <p:nvGrpSpPr>
                <p:cNvPr id="485" name="Google Shape;485;p57"/>
                <p:cNvGrpSpPr/>
                <p:nvPr/>
              </p:nvGrpSpPr>
              <p:grpSpPr>
                <a:xfrm>
                  <a:off x="4071872" y="4749547"/>
                  <a:ext cx="1303356" cy="352312"/>
                  <a:chOff x="4071872" y="4749547"/>
                  <a:chExt cx="1303356" cy="352312"/>
                </a:xfrm>
              </p:grpSpPr>
              <p:sp>
                <p:nvSpPr>
                  <p:cNvPr id="486" name="Google Shape;486;p57"/>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7"/>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7"/>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7"/>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7"/>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57"/>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7"/>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7"/>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7"/>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7"/>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7"/>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7"/>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7"/>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9" name="Google Shape;499;p57"/>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p57"/>
            <p:cNvSpPr/>
            <p:nvPr/>
          </p:nvSpPr>
          <p:spPr>
            <a:xfrm rot="5400000">
              <a:off x="7463190" y="-139211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1" name="Shape 501"/>
        <p:cNvGrpSpPr/>
        <p:nvPr/>
      </p:nvGrpSpPr>
      <p:grpSpPr>
        <a:xfrm>
          <a:off x="0" y="0"/>
          <a:ext cx="0" cy="0"/>
          <a:chOff x="0" y="0"/>
          <a:chExt cx="0" cy="0"/>
        </a:xfrm>
      </p:grpSpPr>
      <p:sp>
        <p:nvSpPr>
          <p:cNvPr id="502" name="Google Shape;502;p61"/>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grpSp>
        <p:nvGrpSpPr>
          <p:cNvPr id="503" name="Google Shape;503;p61"/>
          <p:cNvGrpSpPr/>
          <p:nvPr/>
        </p:nvGrpSpPr>
        <p:grpSpPr>
          <a:xfrm rot="10800000">
            <a:off x="-1021494" y="-1352009"/>
            <a:ext cx="10825851" cy="6716286"/>
            <a:chOff x="-310705" y="2631803"/>
            <a:chExt cx="4311714" cy="2674958"/>
          </a:xfrm>
        </p:grpSpPr>
        <p:sp>
          <p:nvSpPr>
            <p:cNvPr id="504" name="Google Shape;504;p61"/>
            <p:cNvSpPr/>
            <p:nvPr/>
          </p:nvSpPr>
          <p:spPr>
            <a:xfrm>
              <a:off x="2404104" y="4580814"/>
              <a:ext cx="6275" cy="127861"/>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1"/>
            <p:cNvSpPr/>
            <p:nvPr/>
          </p:nvSpPr>
          <p:spPr>
            <a:xfrm>
              <a:off x="2404096" y="4714858"/>
              <a:ext cx="494186" cy="6275"/>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1"/>
            <p:cNvSpPr/>
            <p:nvPr/>
          </p:nvSpPr>
          <p:spPr>
            <a:xfrm>
              <a:off x="3372779" y="3040551"/>
              <a:ext cx="628230" cy="854467"/>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1"/>
            <p:cNvSpPr/>
            <p:nvPr/>
          </p:nvSpPr>
          <p:spPr>
            <a:xfrm>
              <a:off x="-310705" y="2752640"/>
              <a:ext cx="525332" cy="1318660"/>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1"/>
            <p:cNvSpPr/>
            <p:nvPr/>
          </p:nvSpPr>
          <p:spPr>
            <a:xfrm>
              <a:off x="828794" y="4590306"/>
              <a:ext cx="6275" cy="716455"/>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1"/>
            <p:cNvSpPr/>
            <p:nvPr/>
          </p:nvSpPr>
          <p:spPr>
            <a:xfrm flipH="1" rot="10800000">
              <a:off x="1018295" y="4658782"/>
              <a:ext cx="737126" cy="396733"/>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1"/>
            <p:cNvSpPr/>
            <p:nvPr/>
          </p:nvSpPr>
          <p:spPr>
            <a:xfrm>
              <a:off x="243250" y="4690495"/>
              <a:ext cx="579365" cy="6275"/>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1"/>
            <p:cNvSpPr/>
            <p:nvPr/>
          </p:nvSpPr>
          <p:spPr>
            <a:xfrm>
              <a:off x="2491785" y="2631803"/>
              <a:ext cx="971899" cy="698736"/>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1"/>
            <p:cNvSpPr/>
            <p:nvPr/>
          </p:nvSpPr>
          <p:spPr>
            <a:xfrm>
              <a:off x="-134329" y="2728614"/>
              <a:ext cx="1015458" cy="828581"/>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1"/>
            <p:cNvSpPr/>
            <p:nvPr/>
          </p:nvSpPr>
          <p:spPr>
            <a:xfrm rot="-5400000">
              <a:off x="2880906" y="4359282"/>
              <a:ext cx="659376" cy="637459"/>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61"/>
          <p:cNvGrpSpPr/>
          <p:nvPr/>
        </p:nvGrpSpPr>
        <p:grpSpPr>
          <a:xfrm>
            <a:off x="356930" y="609799"/>
            <a:ext cx="6164449" cy="4396587"/>
            <a:chOff x="356929" y="609799"/>
            <a:chExt cx="6164449" cy="4396587"/>
          </a:xfrm>
        </p:grpSpPr>
        <p:grpSp>
          <p:nvGrpSpPr>
            <p:cNvPr id="515" name="Google Shape;515;p61"/>
            <p:cNvGrpSpPr/>
            <p:nvPr/>
          </p:nvGrpSpPr>
          <p:grpSpPr>
            <a:xfrm>
              <a:off x="6219504" y="4852013"/>
              <a:ext cx="301874" cy="154373"/>
              <a:chOff x="7893111" y="352204"/>
              <a:chExt cx="225869" cy="115505"/>
            </a:xfrm>
          </p:grpSpPr>
          <p:sp>
            <p:nvSpPr>
              <p:cNvPr id="516" name="Google Shape;516;p61"/>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1"/>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1"/>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9" name="Google Shape;519;p61"/>
            <p:cNvGrpSpPr/>
            <p:nvPr/>
          </p:nvGrpSpPr>
          <p:grpSpPr>
            <a:xfrm rot="5400000">
              <a:off x="283179" y="683550"/>
              <a:ext cx="301874" cy="154373"/>
              <a:chOff x="7893111" y="352204"/>
              <a:chExt cx="225869" cy="115505"/>
            </a:xfrm>
          </p:grpSpPr>
          <p:sp>
            <p:nvSpPr>
              <p:cNvPr id="520" name="Google Shape;520;p61"/>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1"/>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1"/>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3" name="Shape 523"/>
        <p:cNvGrpSpPr/>
        <p:nvPr/>
      </p:nvGrpSpPr>
      <p:grpSpPr>
        <a:xfrm>
          <a:off x="0" y="0"/>
          <a:ext cx="0" cy="0"/>
          <a:chOff x="0" y="0"/>
          <a:chExt cx="0" cy="0"/>
        </a:xfrm>
      </p:grpSpPr>
      <p:grpSp>
        <p:nvGrpSpPr>
          <p:cNvPr id="524" name="Google Shape;524;p62"/>
          <p:cNvGrpSpPr/>
          <p:nvPr/>
        </p:nvGrpSpPr>
        <p:grpSpPr>
          <a:xfrm>
            <a:off x="315029" y="261300"/>
            <a:ext cx="7861149" cy="3475599"/>
            <a:chOff x="315029" y="261300"/>
            <a:chExt cx="7861149" cy="3475599"/>
          </a:xfrm>
        </p:grpSpPr>
        <p:grpSp>
          <p:nvGrpSpPr>
            <p:cNvPr id="525" name="Google Shape;525;p62"/>
            <p:cNvGrpSpPr/>
            <p:nvPr/>
          </p:nvGrpSpPr>
          <p:grpSpPr>
            <a:xfrm>
              <a:off x="7874304" y="261300"/>
              <a:ext cx="301874" cy="154373"/>
              <a:chOff x="7893111" y="352204"/>
              <a:chExt cx="225869" cy="115505"/>
            </a:xfrm>
          </p:grpSpPr>
          <p:sp>
            <p:nvSpPr>
              <p:cNvPr id="526" name="Google Shape;526;p6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62"/>
            <p:cNvGrpSpPr/>
            <p:nvPr/>
          </p:nvGrpSpPr>
          <p:grpSpPr>
            <a:xfrm rot="5400000">
              <a:off x="241279" y="3508775"/>
              <a:ext cx="301874" cy="154373"/>
              <a:chOff x="7893111" y="352204"/>
              <a:chExt cx="225869" cy="115505"/>
            </a:xfrm>
          </p:grpSpPr>
          <p:sp>
            <p:nvSpPr>
              <p:cNvPr id="530" name="Google Shape;530;p62"/>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2"/>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2"/>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33" name="Google Shape;533;p62"/>
          <p:cNvGrpSpPr/>
          <p:nvPr/>
        </p:nvGrpSpPr>
        <p:grpSpPr>
          <a:xfrm>
            <a:off x="-95243" y="-1194060"/>
            <a:ext cx="10518664" cy="7286857"/>
            <a:chOff x="-95243" y="-1194060"/>
            <a:chExt cx="10518664" cy="7286857"/>
          </a:xfrm>
        </p:grpSpPr>
        <p:grpSp>
          <p:nvGrpSpPr>
            <p:cNvPr id="534" name="Google Shape;534;p62"/>
            <p:cNvGrpSpPr/>
            <p:nvPr/>
          </p:nvGrpSpPr>
          <p:grpSpPr>
            <a:xfrm flipH="1" rot="10800000">
              <a:off x="-95243" y="-1194060"/>
              <a:ext cx="10518664" cy="7286857"/>
              <a:chOff x="-95243" y="-873984"/>
              <a:chExt cx="10518664" cy="7286857"/>
            </a:xfrm>
          </p:grpSpPr>
          <p:grpSp>
            <p:nvGrpSpPr>
              <p:cNvPr id="535" name="Google Shape;535;p62"/>
              <p:cNvGrpSpPr/>
              <p:nvPr/>
            </p:nvGrpSpPr>
            <p:grpSpPr>
              <a:xfrm flipH="1">
                <a:off x="-95243" y="-873984"/>
                <a:ext cx="9986867" cy="7286857"/>
                <a:chOff x="-674872" y="-873984"/>
                <a:chExt cx="9986867" cy="7286857"/>
              </a:xfrm>
            </p:grpSpPr>
            <p:grpSp>
              <p:nvGrpSpPr>
                <p:cNvPr id="536" name="Google Shape;536;p62"/>
                <p:cNvGrpSpPr/>
                <p:nvPr/>
              </p:nvGrpSpPr>
              <p:grpSpPr>
                <a:xfrm>
                  <a:off x="4071872" y="4749547"/>
                  <a:ext cx="1303356" cy="352312"/>
                  <a:chOff x="4071872" y="4749547"/>
                  <a:chExt cx="1303356" cy="352312"/>
                </a:xfrm>
              </p:grpSpPr>
              <p:sp>
                <p:nvSpPr>
                  <p:cNvPr id="537" name="Google Shape;537;p62"/>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2"/>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2"/>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2"/>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2"/>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2" name="Google Shape;542;p62"/>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2"/>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2"/>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2"/>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2"/>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2"/>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2"/>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2"/>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62"/>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62"/>
            <p:cNvSpPr/>
            <p:nvPr/>
          </p:nvSpPr>
          <p:spPr>
            <a:xfrm rot="5400000">
              <a:off x="7463190" y="-139211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2" name="Google Shape;552;p62"/>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53" name="Google Shape;553;p62"/>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4" name="Shape 554"/>
        <p:cNvGrpSpPr/>
        <p:nvPr/>
      </p:nvGrpSpPr>
      <p:grpSpPr>
        <a:xfrm>
          <a:off x="0" y="0"/>
          <a:ext cx="0" cy="0"/>
          <a:chOff x="0" y="0"/>
          <a:chExt cx="0" cy="0"/>
        </a:xfrm>
      </p:grpSpPr>
      <p:sp>
        <p:nvSpPr>
          <p:cNvPr id="555" name="Google Shape;555;p63"/>
          <p:cNvSpPr txBox="1"/>
          <p:nvPr>
            <p:ph type="title"/>
          </p:nvPr>
        </p:nvSpPr>
        <p:spPr>
          <a:xfrm>
            <a:off x="720000" y="4014450"/>
            <a:ext cx="7704000" cy="5727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grpSp>
        <p:nvGrpSpPr>
          <p:cNvPr id="37" name="Google Shape;37;p43"/>
          <p:cNvGrpSpPr/>
          <p:nvPr/>
        </p:nvGrpSpPr>
        <p:grpSpPr>
          <a:xfrm>
            <a:off x="-375847" y="-954684"/>
            <a:ext cx="9447085" cy="7385719"/>
            <a:chOff x="-375847" y="-954684"/>
            <a:chExt cx="9447085" cy="7385719"/>
          </a:xfrm>
        </p:grpSpPr>
        <p:grpSp>
          <p:nvGrpSpPr>
            <p:cNvPr id="38" name="Google Shape;38;p43"/>
            <p:cNvGrpSpPr/>
            <p:nvPr/>
          </p:nvGrpSpPr>
          <p:grpSpPr>
            <a:xfrm>
              <a:off x="4071872" y="4749547"/>
              <a:ext cx="1303356" cy="352312"/>
              <a:chOff x="4071872" y="4749547"/>
              <a:chExt cx="1303356" cy="352312"/>
            </a:xfrm>
          </p:grpSpPr>
          <p:sp>
            <p:nvSpPr>
              <p:cNvPr id="39" name="Google Shape;39;p43"/>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3"/>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3"/>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3"/>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3"/>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43"/>
            <p:cNvSpPr/>
            <p:nvPr/>
          </p:nvSpPr>
          <p:spPr>
            <a:xfrm>
              <a:off x="7493872" y="3257754"/>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3"/>
            <p:cNvSpPr/>
            <p:nvPr/>
          </p:nvSpPr>
          <p:spPr>
            <a:xfrm>
              <a:off x="-375847" y="143361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3"/>
            <p:cNvSpPr/>
            <p:nvPr/>
          </p:nvSpPr>
          <p:spPr>
            <a:xfrm>
              <a:off x="2125685" y="4632153"/>
              <a:ext cx="15756" cy="1798881"/>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3"/>
            <p:cNvSpPr/>
            <p:nvPr/>
          </p:nvSpPr>
          <p:spPr>
            <a:xfrm flipH="1" rot="10800000">
              <a:off x="2236857" y="48837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3"/>
            <p:cNvSpPr/>
            <p:nvPr/>
          </p:nvSpPr>
          <p:spPr>
            <a:xfrm>
              <a:off x="655499" y="4883707"/>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3"/>
            <p:cNvSpPr/>
            <p:nvPr/>
          </p:nvSpPr>
          <p:spPr>
            <a:xfrm>
              <a:off x="6557922" y="-145819"/>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3"/>
            <p:cNvSpPr/>
            <p:nvPr/>
          </p:nvSpPr>
          <p:spPr>
            <a:xfrm>
              <a:off x="-292526" y="-421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3"/>
            <p:cNvSpPr/>
            <p:nvPr/>
          </p:nvSpPr>
          <p:spPr>
            <a:xfrm rot="-5400000">
              <a:off x="7278126" y="4052092"/>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3"/>
            <p:cNvSpPr/>
            <p:nvPr/>
          </p:nvSpPr>
          <p:spPr>
            <a:xfrm flipH="1" rot="5400000">
              <a:off x="4242978" y="-19506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43"/>
          <p:cNvGrpSpPr/>
          <p:nvPr/>
        </p:nvGrpSpPr>
        <p:grpSpPr>
          <a:xfrm>
            <a:off x="349604" y="580449"/>
            <a:ext cx="8416599" cy="3904987"/>
            <a:chOff x="349604" y="580449"/>
            <a:chExt cx="8416599" cy="3904987"/>
          </a:xfrm>
        </p:grpSpPr>
        <p:grpSp>
          <p:nvGrpSpPr>
            <p:cNvPr id="54" name="Google Shape;54;p43"/>
            <p:cNvGrpSpPr/>
            <p:nvPr/>
          </p:nvGrpSpPr>
          <p:grpSpPr>
            <a:xfrm>
              <a:off x="349604" y="4331063"/>
              <a:ext cx="301874" cy="154373"/>
              <a:chOff x="7893111" y="352204"/>
              <a:chExt cx="225869" cy="115505"/>
            </a:xfrm>
          </p:grpSpPr>
          <p:sp>
            <p:nvSpPr>
              <p:cNvPr id="55" name="Google Shape;55;p43"/>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3"/>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3"/>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43"/>
            <p:cNvGrpSpPr/>
            <p:nvPr/>
          </p:nvGrpSpPr>
          <p:grpSpPr>
            <a:xfrm rot="5400000">
              <a:off x="8538079" y="654200"/>
              <a:ext cx="301874" cy="154373"/>
              <a:chOff x="7893111" y="352204"/>
              <a:chExt cx="225869" cy="115505"/>
            </a:xfrm>
          </p:grpSpPr>
          <p:sp>
            <p:nvSpPr>
              <p:cNvPr id="59" name="Google Shape;59;p43"/>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3"/>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3"/>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 name="Google Shape;62;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6" name="Shape 55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57" name="Shape 557"/>
        <p:cNvGrpSpPr/>
        <p:nvPr/>
      </p:nvGrpSpPr>
      <p:grpSpPr>
        <a:xfrm>
          <a:off x="0" y="0"/>
          <a:ext cx="0" cy="0"/>
          <a:chOff x="0" y="0"/>
          <a:chExt cx="0" cy="0"/>
        </a:xfrm>
      </p:grpSpPr>
      <p:grpSp>
        <p:nvGrpSpPr>
          <p:cNvPr id="558" name="Google Shape;558;p65"/>
          <p:cNvGrpSpPr/>
          <p:nvPr/>
        </p:nvGrpSpPr>
        <p:grpSpPr>
          <a:xfrm>
            <a:off x="140429" y="2420813"/>
            <a:ext cx="8695249" cy="1247685"/>
            <a:chOff x="140429" y="2420813"/>
            <a:chExt cx="8695249" cy="1247685"/>
          </a:xfrm>
        </p:grpSpPr>
        <p:grpSp>
          <p:nvGrpSpPr>
            <p:cNvPr id="559" name="Google Shape;559;p65"/>
            <p:cNvGrpSpPr/>
            <p:nvPr/>
          </p:nvGrpSpPr>
          <p:grpSpPr>
            <a:xfrm>
              <a:off x="140429" y="3514125"/>
              <a:ext cx="301874" cy="154373"/>
              <a:chOff x="7898666" y="2786042"/>
              <a:chExt cx="225869" cy="115505"/>
            </a:xfrm>
          </p:grpSpPr>
          <p:sp>
            <p:nvSpPr>
              <p:cNvPr id="560" name="Google Shape;560;p65"/>
              <p:cNvSpPr/>
              <p:nvPr/>
            </p:nvSpPr>
            <p:spPr>
              <a:xfrm>
                <a:off x="7898666" y="2786042"/>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5"/>
              <p:cNvSpPr/>
              <p:nvPr/>
            </p:nvSpPr>
            <p:spPr>
              <a:xfrm>
                <a:off x="7974300" y="2786042"/>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5"/>
              <p:cNvSpPr/>
              <p:nvPr/>
            </p:nvSpPr>
            <p:spPr>
              <a:xfrm>
                <a:off x="8049418" y="2786042"/>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65"/>
            <p:cNvGrpSpPr/>
            <p:nvPr/>
          </p:nvGrpSpPr>
          <p:grpSpPr>
            <a:xfrm rot="5400000">
              <a:off x="8607555" y="2494562"/>
              <a:ext cx="301873" cy="154373"/>
              <a:chOff x="6605167" y="424613"/>
              <a:chExt cx="225868" cy="115505"/>
            </a:xfrm>
          </p:grpSpPr>
          <p:sp>
            <p:nvSpPr>
              <p:cNvPr id="564" name="Google Shape;564;p65"/>
              <p:cNvSpPr/>
              <p:nvPr/>
            </p:nvSpPr>
            <p:spPr>
              <a:xfrm>
                <a:off x="6605167" y="424613"/>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5"/>
              <p:cNvSpPr/>
              <p:nvPr/>
            </p:nvSpPr>
            <p:spPr>
              <a:xfrm>
                <a:off x="6680800" y="424613"/>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5"/>
              <p:cNvSpPr/>
              <p:nvPr/>
            </p:nvSpPr>
            <p:spPr>
              <a:xfrm>
                <a:off x="6755918" y="424613"/>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7" name="Google Shape;567;p65"/>
          <p:cNvGrpSpPr/>
          <p:nvPr/>
        </p:nvGrpSpPr>
        <p:grpSpPr>
          <a:xfrm flipH="1" rot="10800000">
            <a:off x="-214343" y="-1605895"/>
            <a:ext cx="10518664" cy="7713567"/>
            <a:chOff x="-95243" y="-873984"/>
            <a:chExt cx="10518664" cy="7713567"/>
          </a:xfrm>
        </p:grpSpPr>
        <p:grpSp>
          <p:nvGrpSpPr>
            <p:cNvPr id="568" name="Google Shape;568;p65"/>
            <p:cNvGrpSpPr/>
            <p:nvPr/>
          </p:nvGrpSpPr>
          <p:grpSpPr>
            <a:xfrm flipH="1">
              <a:off x="-95243" y="-873984"/>
              <a:ext cx="9575292" cy="7713567"/>
              <a:chOff x="-263297" y="-873984"/>
              <a:chExt cx="9575292" cy="7713567"/>
            </a:xfrm>
          </p:grpSpPr>
          <p:grpSp>
            <p:nvGrpSpPr>
              <p:cNvPr id="569" name="Google Shape;569;p65"/>
              <p:cNvGrpSpPr/>
              <p:nvPr/>
            </p:nvGrpSpPr>
            <p:grpSpPr>
              <a:xfrm>
                <a:off x="4071872" y="4749547"/>
                <a:ext cx="1303356" cy="352312"/>
                <a:chOff x="4071872" y="4749547"/>
                <a:chExt cx="1303356" cy="352312"/>
              </a:xfrm>
            </p:grpSpPr>
            <p:sp>
              <p:nvSpPr>
                <p:cNvPr id="570" name="Google Shape;570;p65"/>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5"/>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5"/>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5"/>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5"/>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65"/>
              <p:cNvSpPr/>
              <p:nvPr/>
            </p:nvSpPr>
            <p:spPr>
              <a:xfrm rot="10800000">
                <a:off x="2396197" y="469417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5"/>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5"/>
              <p:cNvSpPr/>
              <p:nvPr/>
            </p:nvSpPr>
            <p:spPr>
              <a:xfrm>
                <a:off x="843199" y="4902182"/>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5"/>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5"/>
              <p:cNvSpPr/>
              <p:nvPr/>
            </p:nvSpPr>
            <p:spPr>
              <a:xfrm rot="5400000">
                <a:off x="5738199" y="9944"/>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5"/>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5"/>
              <p:cNvSpPr/>
              <p:nvPr/>
            </p:nvSpPr>
            <p:spPr>
              <a:xfrm flipH="1">
                <a:off x="-263297" y="2981943"/>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p65"/>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65"/>
          <p:cNvSpPr/>
          <p:nvPr/>
        </p:nvSpPr>
        <p:spPr>
          <a:xfrm rot="-5400000">
            <a:off x="437683" y="3374085"/>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65"/>
          <p:cNvGrpSpPr/>
          <p:nvPr/>
        </p:nvGrpSpPr>
        <p:grpSpPr>
          <a:xfrm>
            <a:off x="4918907" y="539499"/>
            <a:ext cx="3511861" cy="4417928"/>
            <a:chOff x="4918907" y="539499"/>
            <a:chExt cx="3511861" cy="4417928"/>
          </a:xfrm>
        </p:grpSpPr>
        <p:pic>
          <p:nvPicPr>
            <p:cNvPr id="586" name="Google Shape;586;p65"/>
            <p:cNvPicPr preferRelativeResize="0"/>
            <p:nvPr/>
          </p:nvPicPr>
          <p:blipFill rotWithShape="1">
            <a:blip r:embed="rId2">
              <a:alphaModFix/>
            </a:blip>
            <a:srcRect b="0" l="0" r="0" t="0"/>
            <a:stretch/>
          </p:blipFill>
          <p:spPr>
            <a:xfrm>
              <a:off x="5246421" y="1475949"/>
              <a:ext cx="2966918" cy="2549625"/>
            </a:xfrm>
            <a:prstGeom prst="rect">
              <a:avLst/>
            </a:prstGeom>
            <a:noFill/>
            <a:ln>
              <a:noFill/>
            </a:ln>
          </p:spPr>
        </p:pic>
        <p:grpSp>
          <p:nvGrpSpPr>
            <p:cNvPr id="587" name="Google Shape;587;p65"/>
            <p:cNvGrpSpPr/>
            <p:nvPr/>
          </p:nvGrpSpPr>
          <p:grpSpPr>
            <a:xfrm>
              <a:off x="4918907" y="539499"/>
              <a:ext cx="3511861" cy="4417928"/>
              <a:chOff x="4918907" y="539499"/>
              <a:chExt cx="3511861" cy="4417928"/>
            </a:xfrm>
          </p:grpSpPr>
          <p:pic>
            <p:nvPicPr>
              <p:cNvPr id="588" name="Google Shape;588;p65"/>
              <p:cNvPicPr preferRelativeResize="0"/>
              <p:nvPr/>
            </p:nvPicPr>
            <p:blipFill rotWithShape="1">
              <a:blip r:embed="rId3">
                <a:alphaModFix/>
              </a:blip>
              <a:srcRect b="0" l="0" r="0" t="0"/>
              <a:stretch/>
            </p:blipFill>
            <p:spPr>
              <a:xfrm>
                <a:off x="4918907" y="539499"/>
                <a:ext cx="1138536" cy="1579103"/>
              </a:xfrm>
              <a:prstGeom prst="rect">
                <a:avLst/>
              </a:prstGeom>
              <a:noFill/>
              <a:ln>
                <a:noFill/>
              </a:ln>
            </p:spPr>
          </p:pic>
          <p:grpSp>
            <p:nvGrpSpPr>
              <p:cNvPr id="589" name="Google Shape;589;p65"/>
              <p:cNvGrpSpPr/>
              <p:nvPr/>
            </p:nvGrpSpPr>
            <p:grpSpPr>
              <a:xfrm>
                <a:off x="4918907" y="2810024"/>
                <a:ext cx="1138536" cy="1579103"/>
                <a:chOff x="4918907" y="2810024"/>
                <a:chExt cx="1138536" cy="1579103"/>
              </a:xfrm>
            </p:grpSpPr>
            <p:pic>
              <p:nvPicPr>
                <p:cNvPr id="590" name="Google Shape;590;p65"/>
                <p:cNvPicPr preferRelativeResize="0"/>
                <p:nvPr/>
              </p:nvPicPr>
              <p:blipFill rotWithShape="1">
                <a:blip r:embed="rId4">
                  <a:alphaModFix/>
                </a:blip>
                <a:srcRect b="0" l="0" r="0" t="0"/>
                <a:stretch/>
              </p:blipFill>
              <p:spPr>
                <a:xfrm>
                  <a:off x="4918907" y="2810024"/>
                  <a:ext cx="1138536" cy="1579103"/>
                </a:xfrm>
                <a:prstGeom prst="rect">
                  <a:avLst/>
                </a:prstGeom>
                <a:noFill/>
                <a:ln>
                  <a:noFill/>
                </a:ln>
              </p:spPr>
            </p:pic>
            <p:grpSp>
              <p:nvGrpSpPr>
                <p:cNvPr id="591" name="Google Shape;591;p65"/>
                <p:cNvGrpSpPr/>
                <p:nvPr/>
              </p:nvGrpSpPr>
              <p:grpSpPr>
                <a:xfrm>
                  <a:off x="5231180" y="3999717"/>
                  <a:ext cx="514001" cy="247754"/>
                  <a:chOff x="3611929" y="2047735"/>
                  <a:chExt cx="957172" cy="461367"/>
                </a:xfrm>
              </p:grpSpPr>
              <p:sp>
                <p:nvSpPr>
                  <p:cNvPr id="592" name="Google Shape;592;p65"/>
                  <p:cNvSpPr/>
                  <p:nvPr/>
                </p:nvSpPr>
                <p:spPr>
                  <a:xfrm>
                    <a:off x="3611929" y="2047735"/>
                    <a:ext cx="957172" cy="461367"/>
                  </a:xfrm>
                  <a:custGeom>
                    <a:rect b="b" l="l" r="r" t="t"/>
                    <a:pathLst>
                      <a:path extrusionOk="0" h="5131" w="10645">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5"/>
                  <p:cNvSpPr/>
                  <p:nvPr/>
                </p:nvSpPr>
                <p:spPr>
                  <a:xfrm>
                    <a:off x="4115460" y="2341042"/>
                    <a:ext cx="101607" cy="20501"/>
                  </a:xfrm>
                  <a:custGeom>
                    <a:rect b="b" l="l" r="r" t="t"/>
                    <a:pathLst>
                      <a:path extrusionOk="0" h="228" w="113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4" name="Google Shape;594;p65"/>
              <p:cNvGrpSpPr/>
              <p:nvPr/>
            </p:nvGrpSpPr>
            <p:grpSpPr>
              <a:xfrm>
                <a:off x="7292232" y="3378324"/>
                <a:ext cx="1138536" cy="1579103"/>
                <a:chOff x="7292232" y="3378324"/>
                <a:chExt cx="1138536" cy="1579103"/>
              </a:xfrm>
            </p:grpSpPr>
            <p:pic>
              <p:nvPicPr>
                <p:cNvPr id="595" name="Google Shape;595;p65"/>
                <p:cNvPicPr preferRelativeResize="0"/>
                <p:nvPr/>
              </p:nvPicPr>
              <p:blipFill rotWithShape="1">
                <a:blip r:embed="rId5">
                  <a:alphaModFix/>
                </a:blip>
                <a:srcRect b="0" l="0" r="0" t="0"/>
                <a:stretch/>
              </p:blipFill>
              <p:spPr>
                <a:xfrm>
                  <a:off x="7292232" y="3378324"/>
                  <a:ext cx="1138536" cy="1579103"/>
                </a:xfrm>
                <a:prstGeom prst="rect">
                  <a:avLst/>
                </a:prstGeom>
                <a:noFill/>
                <a:ln>
                  <a:noFill/>
                </a:ln>
              </p:spPr>
            </p:pic>
            <p:grpSp>
              <p:nvGrpSpPr>
                <p:cNvPr id="596" name="Google Shape;596;p65"/>
                <p:cNvGrpSpPr/>
                <p:nvPr/>
              </p:nvGrpSpPr>
              <p:grpSpPr>
                <a:xfrm>
                  <a:off x="7716710" y="4537407"/>
                  <a:ext cx="383532" cy="322433"/>
                  <a:chOff x="5750408" y="1983175"/>
                  <a:chExt cx="938649" cy="789116"/>
                </a:xfrm>
              </p:grpSpPr>
              <p:sp>
                <p:nvSpPr>
                  <p:cNvPr id="597" name="Google Shape;597;p65"/>
                  <p:cNvSpPr/>
                  <p:nvPr/>
                </p:nvSpPr>
                <p:spPr>
                  <a:xfrm>
                    <a:off x="5750408" y="1983175"/>
                    <a:ext cx="938649" cy="789116"/>
                  </a:xfrm>
                  <a:custGeom>
                    <a:rect b="b" l="l" r="r" t="t"/>
                    <a:pathLst>
                      <a:path extrusionOk="0" h="8776" w="10439">
                        <a:moveTo>
                          <a:pt x="10396" y="1145"/>
                        </a:moveTo>
                        <a:cubicBezTo>
                          <a:pt x="10396" y="1124"/>
                          <a:pt x="10353" y="1124"/>
                          <a:pt x="10353" y="1145"/>
                        </a:cubicBezTo>
                        <a:cubicBezTo>
                          <a:pt x="9969" y="2047"/>
                          <a:pt x="9677" y="2971"/>
                          <a:pt x="9429" y="3916"/>
                        </a:cubicBezTo>
                        <a:cubicBezTo>
                          <a:pt x="9067" y="4207"/>
                          <a:pt x="8619" y="4385"/>
                          <a:pt x="8144" y="4229"/>
                        </a:cubicBezTo>
                        <a:lnTo>
                          <a:pt x="8101" y="4250"/>
                        </a:lnTo>
                        <a:cubicBezTo>
                          <a:pt x="7922" y="4499"/>
                          <a:pt x="7561" y="4612"/>
                          <a:pt x="7269" y="4520"/>
                        </a:cubicBezTo>
                        <a:cubicBezTo>
                          <a:pt x="7312" y="4456"/>
                          <a:pt x="7334" y="4385"/>
                          <a:pt x="7334" y="4299"/>
                        </a:cubicBezTo>
                        <a:cubicBezTo>
                          <a:pt x="7361" y="4277"/>
                          <a:pt x="7334" y="4277"/>
                          <a:pt x="7312" y="4277"/>
                        </a:cubicBezTo>
                        <a:cubicBezTo>
                          <a:pt x="7199" y="4250"/>
                          <a:pt x="7091" y="4321"/>
                          <a:pt x="7021" y="4434"/>
                        </a:cubicBezTo>
                        <a:cubicBezTo>
                          <a:pt x="7021" y="4456"/>
                          <a:pt x="7021" y="4456"/>
                          <a:pt x="7042" y="4477"/>
                        </a:cubicBezTo>
                        <a:cubicBezTo>
                          <a:pt x="7091" y="4499"/>
                          <a:pt x="7134" y="4520"/>
                          <a:pt x="7177" y="4547"/>
                        </a:cubicBezTo>
                        <a:cubicBezTo>
                          <a:pt x="7042" y="4726"/>
                          <a:pt x="6821" y="4839"/>
                          <a:pt x="6594" y="4817"/>
                        </a:cubicBezTo>
                        <a:cubicBezTo>
                          <a:pt x="6254" y="4769"/>
                          <a:pt x="6032" y="4434"/>
                          <a:pt x="6076" y="4094"/>
                        </a:cubicBezTo>
                        <a:cubicBezTo>
                          <a:pt x="6076" y="4072"/>
                          <a:pt x="6032" y="4072"/>
                          <a:pt x="6011" y="4094"/>
                        </a:cubicBezTo>
                        <a:cubicBezTo>
                          <a:pt x="5897" y="4299"/>
                          <a:pt x="5714" y="4477"/>
                          <a:pt x="5535" y="4634"/>
                        </a:cubicBezTo>
                        <a:cubicBezTo>
                          <a:pt x="5492" y="4434"/>
                          <a:pt x="5471" y="4229"/>
                          <a:pt x="5422" y="4051"/>
                        </a:cubicBezTo>
                        <a:cubicBezTo>
                          <a:pt x="5422" y="4007"/>
                          <a:pt x="5379" y="4029"/>
                          <a:pt x="5379" y="4051"/>
                        </a:cubicBezTo>
                        <a:cubicBezTo>
                          <a:pt x="5152" y="4769"/>
                          <a:pt x="4682" y="5401"/>
                          <a:pt x="4050" y="5849"/>
                        </a:cubicBezTo>
                        <a:cubicBezTo>
                          <a:pt x="4164" y="5109"/>
                          <a:pt x="4299" y="4385"/>
                          <a:pt x="4499" y="3667"/>
                        </a:cubicBezTo>
                        <a:cubicBezTo>
                          <a:pt x="4882" y="3440"/>
                          <a:pt x="5201" y="3106"/>
                          <a:pt x="5357" y="2679"/>
                        </a:cubicBezTo>
                        <a:cubicBezTo>
                          <a:pt x="5557" y="2139"/>
                          <a:pt x="5422" y="1577"/>
                          <a:pt x="5130" y="1102"/>
                        </a:cubicBezTo>
                        <a:cubicBezTo>
                          <a:pt x="4974" y="832"/>
                          <a:pt x="4769" y="605"/>
                          <a:pt x="4569" y="405"/>
                        </a:cubicBezTo>
                        <a:cubicBezTo>
                          <a:pt x="4364" y="227"/>
                          <a:pt x="4164" y="44"/>
                          <a:pt x="3894" y="22"/>
                        </a:cubicBezTo>
                        <a:cubicBezTo>
                          <a:pt x="3419" y="0"/>
                          <a:pt x="3149" y="427"/>
                          <a:pt x="3014" y="789"/>
                        </a:cubicBezTo>
                        <a:cubicBezTo>
                          <a:pt x="2927" y="1080"/>
                          <a:pt x="2879" y="1372"/>
                          <a:pt x="2835" y="1664"/>
                        </a:cubicBezTo>
                        <a:cubicBezTo>
                          <a:pt x="2792" y="2004"/>
                          <a:pt x="2744" y="2360"/>
                          <a:pt x="2722" y="2701"/>
                        </a:cubicBezTo>
                        <a:cubicBezTo>
                          <a:pt x="2657" y="3219"/>
                          <a:pt x="2609" y="3737"/>
                          <a:pt x="2565" y="4250"/>
                        </a:cubicBezTo>
                        <a:cubicBezTo>
                          <a:pt x="2501" y="4250"/>
                          <a:pt x="2452" y="4277"/>
                          <a:pt x="2387" y="4299"/>
                        </a:cubicBezTo>
                        <a:cubicBezTo>
                          <a:pt x="1599" y="4456"/>
                          <a:pt x="810" y="4634"/>
                          <a:pt x="43" y="4790"/>
                        </a:cubicBezTo>
                        <a:cubicBezTo>
                          <a:pt x="22" y="4817"/>
                          <a:pt x="0" y="4839"/>
                          <a:pt x="22" y="4839"/>
                        </a:cubicBezTo>
                        <a:cubicBezTo>
                          <a:pt x="767" y="5309"/>
                          <a:pt x="1555" y="5600"/>
                          <a:pt x="2387" y="5870"/>
                        </a:cubicBezTo>
                        <a:cubicBezTo>
                          <a:pt x="2339" y="6119"/>
                          <a:pt x="2295" y="6346"/>
                          <a:pt x="2252" y="6594"/>
                        </a:cubicBezTo>
                        <a:cubicBezTo>
                          <a:pt x="2047" y="6907"/>
                          <a:pt x="1847" y="7221"/>
                          <a:pt x="1663" y="7518"/>
                        </a:cubicBezTo>
                        <a:cubicBezTo>
                          <a:pt x="1507" y="7739"/>
                          <a:pt x="1372" y="7944"/>
                          <a:pt x="1237" y="8166"/>
                        </a:cubicBezTo>
                        <a:cubicBezTo>
                          <a:pt x="1123" y="8349"/>
                          <a:pt x="1037" y="8527"/>
                          <a:pt x="1015" y="8754"/>
                        </a:cubicBezTo>
                        <a:cubicBezTo>
                          <a:pt x="1015" y="8776"/>
                          <a:pt x="1037" y="8776"/>
                          <a:pt x="1037" y="8776"/>
                        </a:cubicBezTo>
                        <a:cubicBezTo>
                          <a:pt x="1485" y="8598"/>
                          <a:pt x="1777" y="8214"/>
                          <a:pt x="1960" y="7788"/>
                        </a:cubicBezTo>
                        <a:cubicBezTo>
                          <a:pt x="2117" y="7404"/>
                          <a:pt x="2231" y="7021"/>
                          <a:pt x="2295" y="6616"/>
                        </a:cubicBezTo>
                        <a:cubicBezTo>
                          <a:pt x="2339" y="6546"/>
                          <a:pt x="2387" y="6481"/>
                          <a:pt x="2430" y="6438"/>
                        </a:cubicBezTo>
                        <a:cubicBezTo>
                          <a:pt x="2522" y="6276"/>
                          <a:pt x="2609" y="6119"/>
                          <a:pt x="2722" y="5962"/>
                        </a:cubicBezTo>
                        <a:cubicBezTo>
                          <a:pt x="3667" y="6254"/>
                          <a:pt x="4661" y="6502"/>
                          <a:pt x="5579" y="6864"/>
                        </a:cubicBezTo>
                        <a:cubicBezTo>
                          <a:pt x="6119" y="7064"/>
                          <a:pt x="6637" y="7312"/>
                          <a:pt x="7112" y="7626"/>
                        </a:cubicBezTo>
                        <a:cubicBezTo>
                          <a:pt x="7134" y="7653"/>
                          <a:pt x="7177" y="7604"/>
                          <a:pt x="7134" y="7582"/>
                        </a:cubicBezTo>
                        <a:cubicBezTo>
                          <a:pt x="5805" y="6708"/>
                          <a:pt x="4256" y="6367"/>
                          <a:pt x="2744" y="5919"/>
                        </a:cubicBezTo>
                        <a:cubicBezTo>
                          <a:pt x="3127" y="5309"/>
                          <a:pt x="3532" y="4726"/>
                          <a:pt x="3915" y="4115"/>
                        </a:cubicBezTo>
                        <a:cubicBezTo>
                          <a:pt x="3959" y="4051"/>
                          <a:pt x="4007" y="3959"/>
                          <a:pt x="4050" y="3894"/>
                        </a:cubicBezTo>
                        <a:cubicBezTo>
                          <a:pt x="4121" y="3872"/>
                          <a:pt x="4164" y="3845"/>
                          <a:pt x="4229" y="3824"/>
                        </a:cubicBezTo>
                        <a:cubicBezTo>
                          <a:pt x="4299" y="3781"/>
                          <a:pt x="4364" y="3759"/>
                          <a:pt x="4434" y="3710"/>
                        </a:cubicBezTo>
                        <a:cubicBezTo>
                          <a:pt x="4229" y="4434"/>
                          <a:pt x="4094" y="5152"/>
                          <a:pt x="4007" y="5897"/>
                        </a:cubicBezTo>
                        <a:cubicBezTo>
                          <a:pt x="4007" y="5919"/>
                          <a:pt x="4029" y="5941"/>
                          <a:pt x="4050" y="5919"/>
                        </a:cubicBezTo>
                        <a:cubicBezTo>
                          <a:pt x="4661" y="5492"/>
                          <a:pt x="5130" y="4861"/>
                          <a:pt x="5400" y="4164"/>
                        </a:cubicBezTo>
                        <a:cubicBezTo>
                          <a:pt x="5422" y="4321"/>
                          <a:pt x="5444" y="4499"/>
                          <a:pt x="5492" y="4682"/>
                        </a:cubicBezTo>
                        <a:cubicBezTo>
                          <a:pt x="5492" y="4704"/>
                          <a:pt x="5514" y="4704"/>
                          <a:pt x="5514" y="4704"/>
                        </a:cubicBezTo>
                        <a:cubicBezTo>
                          <a:pt x="5714" y="4569"/>
                          <a:pt x="5876" y="4385"/>
                          <a:pt x="6011" y="4207"/>
                        </a:cubicBezTo>
                        <a:cubicBezTo>
                          <a:pt x="6032" y="4520"/>
                          <a:pt x="6254" y="4817"/>
                          <a:pt x="6594" y="4861"/>
                        </a:cubicBezTo>
                        <a:cubicBezTo>
                          <a:pt x="6842" y="4904"/>
                          <a:pt x="7091" y="4769"/>
                          <a:pt x="7247" y="4569"/>
                        </a:cubicBezTo>
                        <a:cubicBezTo>
                          <a:pt x="7447" y="4634"/>
                          <a:pt x="7696" y="4612"/>
                          <a:pt x="7901" y="4499"/>
                        </a:cubicBezTo>
                        <a:cubicBezTo>
                          <a:pt x="7966" y="4456"/>
                          <a:pt x="8036" y="4412"/>
                          <a:pt x="8079" y="4364"/>
                        </a:cubicBezTo>
                        <a:cubicBezTo>
                          <a:pt x="8122" y="4321"/>
                          <a:pt x="8122" y="4299"/>
                          <a:pt x="8171" y="4299"/>
                        </a:cubicBezTo>
                        <a:cubicBezTo>
                          <a:pt x="8236" y="4321"/>
                          <a:pt x="8279" y="4342"/>
                          <a:pt x="8327" y="4342"/>
                        </a:cubicBezTo>
                        <a:cubicBezTo>
                          <a:pt x="8484" y="4364"/>
                          <a:pt x="8641" y="4342"/>
                          <a:pt x="8797" y="4321"/>
                        </a:cubicBezTo>
                        <a:cubicBezTo>
                          <a:pt x="9024" y="4250"/>
                          <a:pt x="9224" y="4142"/>
                          <a:pt x="9386" y="4007"/>
                        </a:cubicBezTo>
                        <a:cubicBezTo>
                          <a:pt x="9202" y="4726"/>
                          <a:pt x="9046" y="5465"/>
                          <a:pt x="8932" y="6211"/>
                        </a:cubicBezTo>
                        <a:cubicBezTo>
                          <a:pt x="8846" y="6681"/>
                          <a:pt x="8797" y="7177"/>
                          <a:pt x="8754" y="7653"/>
                        </a:cubicBezTo>
                        <a:cubicBezTo>
                          <a:pt x="8754" y="7696"/>
                          <a:pt x="8797" y="7696"/>
                          <a:pt x="8797" y="7653"/>
                        </a:cubicBezTo>
                        <a:cubicBezTo>
                          <a:pt x="8911" y="6411"/>
                          <a:pt x="9137" y="5152"/>
                          <a:pt x="9451" y="3959"/>
                        </a:cubicBezTo>
                        <a:cubicBezTo>
                          <a:pt x="9834" y="3624"/>
                          <a:pt x="10104" y="3149"/>
                          <a:pt x="10239" y="2679"/>
                        </a:cubicBezTo>
                        <a:cubicBezTo>
                          <a:pt x="10396" y="2182"/>
                          <a:pt x="10439" y="1664"/>
                          <a:pt x="10396" y="1145"/>
                        </a:cubicBezTo>
                        <a:close/>
                        <a:moveTo>
                          <a:pt x="2857" y="2004"/>
                        </a:moveTo>
                        <a:cubicBezTo>
                          <a:pt x="2927" y="1485"/>
                          <a:pt x="2949" y="854"/>
                          <a:pt x="3284" y="405"/>
                        </a:cubicBezTo>
                        <a:cubicBezTo>
                          <a:pt x="3419" y="200"/>
                          <a:pt x="3624" y="44"/>
                          <a:pt x="3894" y="65"/>
                        </a:cubicBezTo>
                        <a:cubicBezTo>
                          <a:pt x="4207" y="92"/>
                          <a:pt x="4455" y="362"/>
                          <a:pt x="4682" y="584"/>
                        </a:cubicBezTo>
                        <a:cubicBezTo>
                          <a:pt x="5087" y="1010"/>
                          <a:pt x="5422" y="1599"/>
                          <a:pt x="5400" y="2204"/>
                        </a:cubicBezTo>
                        <a:cubicBezTo>
                          <a:pt x="5379" y="2792"/>
                          <a:pt x="4995" y="3284"/>
                          <a:pt x="4499" y="3602"/>
                        </a:cubicBezTo>
                        <a:cubicBezTo>
                          <a:pt x="4590" y="3332"/>
                          <a:pt x="4661" y="3084"/>
                          <a:pt x="4747" y="2814"/>
                        </a:cubicBezTo>
                        <a:cubicBezTo>
                          <a:pt x="4747" y="2792"/>
                          <a:pt x="4725" y="2765"/>
                          <a:pt x="4704" y="2792"/>
                        </a:cubicBezTo>
                        <a:cubicBezTo>
                          <a:pt x="4477" y="3149"/>
                          <a:pt x="4229" y="3511"/>
                          <a:pt x="4007" y="3872"/>
                        </a:cubicBezTo>
                        <a:cubicBezTo>
                          <a:pt x="3581" y="4051"/>
                          <a:pt x="3084" y="4142"/>
                          <a:pt x="2636" y="4229"/>
                        </a:cubicBezTo>
                        <a:cubicBezTo>
                          <a:pt x="2700" y="3489"/>
                          <a:pt x="2771" y="2744"/>
                          <a:pt x="2857" y="2004"/>
                        </a:cubicBezTo>
                        <a:close/>
                        <a:moveTo>
                          <a:pt x="1599" y="5557"/>
                        </a:moveTo>
                        <a:cubicBezTo>
                          <a:pt x="1080" y="5357"/>
                          <a:pt x="583" y="5131"/>
                          <a:pt x="114" y="4839"/>
                        </a:cubicBezTo>
                        <a:cubicBezTo>
                          <a:pt x="832" y="4682"/>
                          <a:pt x="1555" y="4520"/>
                          <a:pt x="2274" y="4364"/>
                        </a:cubicBezTo>
                        <a:cubicBezTo>
                          <a:pt x="2366" y="4342"/>
                          <a:pt x="2474" y="4321"/>
                          <a:pt x="2565" y="4299"/>
                        </a:cubicBezTo>
                        <a:cubicBezTo>
                          <a:pt x="2544" y="4477"/>
                          <a:pt x="2522" y="4682"/>
                          <a:pt x="2522" y="4861"/>
                        </a:cubicBezTo>
                        <a:cubicBezTo>
                          <a:pt x="2474" y="5174"/>
                          <a:pt x="2430" y="5492"/>
                          <a:pt x="2387" y="5806"/>
                        </a:cubicBezTo>
                        <a:cubicBezTo>
                          <a:pt x="2117" y="5735"/>
                          <a:pt x="1869" y="5649"/>
                          <a:pt x="1599" y="5557"/>
                        </a:cubicBezTo>
                        <a:close/>
                        <a:moveTo>
                          <a:pt x="2095" y="7221"/>
                        </a:moveTo>
                        <a:cubicBezTo>
                          <a:pt x="1933" y="7809"/>
                          <a:pt x="1663" y="8463"/>
                          <a:pt x="1080" y="8706"/>
                        </a:cubicBezTo>
                        <a:cubicBezTo>
                          <a:pt x="1102" y="8506"/>
                          <a:pt x="1215" y="8328"/>
                          <a:pt x="1329" y="8144"/>
                        </a:cubicBezTo>
                        <a:cubicBezTo>
                          <a:pt x="1442" y="7944"/>
                          <a:pt x="1577" y="7761"/>
                          <a:pt x="1690" y="7561"/>
                        </a:cubicBezTo>
                        <a:cubicBezTo>
                          <a:pt x="1869" y="7291"/>
                          <a:pt x="2047" y="7021"/>
                          <a:pt x="2231" y="6751"/>
                        </a:cubicBezTo>
                        <a:cubicBezTo>
                          <a:pt x="2182" y="6907"/>
                          <a:pt x="2139" y="7064"/>
                          <a:pt x="2095" y="7221"/>
                        </a:cubicBezTo>
                        <a:close/>
                        <a:moveTo>
                          <a:pt x="2317" y="6481"/>
                        </a:moveTo>
                        <a:cubicBezTo>
                          <a:pt x="2366" y="6346"/>
                          <a:pt x="2387" y="6189"/>
                          <a:pt x="2409" y="6054"/>
                        </a:cubicBezTo>
                        <a:cubicBezTo>
                          <a:pt x="2409" y="6005"/>
                          <a:pt x="2430" y="5941"/>
                          <a:pt x="2430" y="5870"/>
                        </a:cubicBezTo>
                        <a:cubicBezTo>
                          <a:pt x="2501" y="5897"/>
                          <a:pt x="2587" y="5941"/>
                          <a:pt x="2657" y="5962"/>
                        </a:cubicBezTo>
                        <a:cubicBezTo>
                          <a:pt x="2544" y="6119"/>
                          <a:pt x="2430" y="6303"/>
                          <a:pt x="2317" y="6481"/>
                        </a:cubicBezTo>
                        <a:close/>
                        <a:moveTo>
                          <a:pt x="2700" y="5919"/>
                        </a:moveTo>
                        <a:cubicBezTo>
                          <a:pt x="2609" y="5870"/>
                          <a:pt x="2522" y="5849"/>
                          <a:pt x="2430" y="5827"/>
                        </a:cubicBezTo>
                        <a:cubicBezTo>
                          <a:pt x="2522" y="5309"/>
                          <a:pt x="2565" y="4817"/>
                          <a:pt x="2609" y="4299"/>
                        </a:cubicBezTo>
                        <a:cubicBezTo>
                          <a:pt x="3084" y="4207"/>
                          <a:pt x="3532" y="4094"/>
                          <a:pt x="3959" y="3937"/>
                        </a:cubicBezTo>
                        <a:cubicBezTo>
                          <a:pt x="3532" y="4591"/>
                          <a:pt x="3127" y="5244"/>
                          <a:pt x="2700" y="5919"/>
                        </a:cubicBezTo>
                        <a:close/>
                        <a:moveTo>
                          <a:pt x="4094" y="3824"/>
                        </a:moveTo>
                        <a:cubicBezTo>
                          <a:pt x="4277" y="3532"/>
                          <a:pt x="4455" y="3262"/>
                          <a:pt x="4634" y="2971"/>
                        </a:cubicBezTo>
                        <a:cubicBezTo>
                          <a:pt x="4569" y="3197"/>
                          <a:pt x="4499" y="3419"/>
                          <a:pt x="4455" y="3646"/>
                        </a:cubicBezTo>
                        <a:cubicBezTo>
                          <a:pt x="4342" y="3710"/>
                          <a:pt x="4207" y="3781"/>
                          <a:pt x="4094" y="3824"/>
                        </a:cubicBezTo>
                        <a:close/>
                        <a:moveTo>
                          <a:pt x="7091" y="4434"/>
                        </a:moveTo>
                        <a:cubicBezTo>
                          <a:pt x="7134" y="4364"/>
                          <a:pt x="7199" y="4321"/>
                          <a:pt x="7291" y="4321"/>
                        </a:cubicBezTo>
                        <a:cubicBezTo>
                          <a:pt x="7269" y="4385"/>
                          <a:pt x="7247" y="4456"/>
                          <a:pt x="7226" y="4499"/>
                        </a:cubicBezTo>
                        <a:cubicBezTo>
                          <a:pt x="7177" y="4477"/>
                          <a:pt x="7134" y="4456"/>
                          <a:pt x="7091" y="4434"/>
                        </a:cubicBezTo>
                        <a:close/>
                        <a:moveTo>
                          <a:pt x="9856" y="3397"/>
                        </a:moveTo>
                        <a:cubicBezTo>
                          <a:pt x="9764" y="3554"/>
                          <a:pt x="9629" y="3710"/>
                          <a:pt x="9494" y="3845"/>
                        </a:cubicBezTo>
                        <a:cubicBezTo>
                          <a:pt x="9607" y="3397"/>
                          <a:pt x="9742" y="2971"/>
                          <a:pt x="9877" y="2544"/>
                        </a:cubicBezTo>
                        <a:cubicBezTo>
                          <a:pt x="10034" y="2117"/>
                          <a:pt x="10196" y="1685"/>
                          <a:pt x="10353" y="1259"/>
                        </a:cubicBezTo>
                        <a:cubicBezTo>
                          <a:pt x="10396" y="2004"/>
                          <a:pt x="10261" y="2792"/>
                          <a:pt x="9856" y="339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5"/>
                  <p:cNvSpPr/>
                  <p:nvPr/>
                </p:nvSpPr>
                <p:spPr>
                  <a:xfrm>
                    <a:off x="6389892" y="2474568"/>
                    <a:ext cx="36507" cy="16635"/>
                  </a:xfrm>
                  <a:custGeom>
                    <a:rect b="b" l="l" r="r" t="t"/>
                    <a:pathLst>
                      <a:path extrusionOk="0" h="185" w="406">
                        <a:moveTo>
                          <a:pt x="357" y="49"/>
                        </a:moveTo>
                        <a:cubicBezTo>
                          <a:pt x="249" y="0"/>
                          <a:pt x="114" y="49"/>
                          <a:pt x="22" y="135"/>
                        </a:cubicBezTo>
                        <a:cubicBezTo>
                          <a:pt x="0" y="162"/>
                          <a:pt x="44" y="184"/>
                          <a:pt x="65" y="162"/>
                        </a:cubicBezTo>
                        <a:cubicBezTo>
                          <a:pt x="135" y="92"/>
                          <a:pt x="249" y="71"/>
                          <a:pt x="357" y="92"/>
                        </a:cubicBezTo>
                        <a:cubicBezTo>
                          <a:pt x="384" y="114"/>
                          <a:pt x="405" y="71"/>
                          <a:pt x="357" y="4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99" name="Shape 599"/>
        <p:cNvGrpSpPr/>
        <p:nvPr/>
      </p:nvGrpSpPr>
      <p:grpSpPr>
        <a:xfrm>
          <a:off x="0" y="0"/>
          <a:ext cx="0" cy="0"/>
          <a:chOff x="0" y="0"/>
          <a:chExt cx="0" cy="0"/>
        </a:xfrm>
      </p:grpSpPr>
      <p:grpSp>
        <p:nvGrpSpPr>
          <p:cNvPr id="600" name="Google Shape;600;p66"/>
          <p:cNvGrpSpPr/>
          <p:nvPr/>
        </p:nvGrpSpPr>
        <p:grpSpPr>
          <a:xfrm>
            <a:off x="222329" y="2494563"/>
            <a:ext cx="8501699" cy="2260374"/>
            <a:chOff x="222329" y="2494563"/>
            <a:chExt cx="8501699" cy="2260374"/>
          </a:xfrm>
        </p:grpSpPr>
        <p:grpSp>
          <p:nvGrpSpPr>
            <p:cNvPr id="601" name="Google Shape;601;p66"/>
            <p:cNvGrpSpPr/>
            <p:nvPr/>
          </p:nvGrpSpPr>
          <p:grpSpPr>
            <a:xfrm>
              <a:off x="222329" y="2494563"/>
              <a:ext cx="301874" cy="154373"/>
              <a:chOff x="7959946" y="2023182"/>
              <a:chExt cx="225869" cy="115505"/>
            </a:xfrm>
          </p:grpSpPr>
          <p:sp>
            <p:nvSpPr>
              <p:cNvPr id="602" name="Google Shape;602;p66"/>
              <p:cNvSpPr/>
              <p:nvPr/>
            </p:nvSpPr>
            <p:spPr>
              <a:xfrm>
                <a:off x="7959946" y="2023182"/>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6"/>
              <p:cNvSpPr/>
              <p:nvPr/>
            </p:nvSpPr>
            <p:spPr>
              <a:xfrm>
                <a:off x="8035579" y="2023182"/>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6"/>
              <p:cNvSpPr/>
              <p:nvPr/>
            </p:nvSpPr>
            <p:spPr>
              <a:xfrm>
                <a:off x="8110698" y="2023182"/>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66"/>
            <p:cNvGrpSpPr/>
            <p:nvPr/>
          </p:nvGrpSpPr>
          <p:grpSpPr>
            <a:xfrm rot="5400000">
              <a:off x="8495904" y="4526813"/>
              <a:ext cx="301874" cy="154373"/>
              <a:chOff x="8125743" y="508152"/>
              <a:chExt cx="225869" cy="115505"/>
            </a:xfrm>
          </p:grpSpPr>
          <p:sp>
            <p:nvSpPr>
              <p:cNvPr id="606" name="Google Shape;606;p66"/>
              <p:cNvSpPr/>
              <p:nvPr/>
            </p:nvSpPr>
            <p:spPr>
              <a:xfrm>
                <a:off x="8125743" y="508152"/>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6"/>
              <p:cNvSpPr/>
              <p:nvPr/>
            </p:nvSpPr>
            <p:spPr>
              <a:xfrm>
                <a:off x="8201376" y="508152"/>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6"/>
              <p:cNvSpPr/>
              <p:nvPr/>
            </p:nvSpPr>
            <p:spPr>
              <a:xfrm>
                <a:off x="8276495" y="508152"/>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9" name="Google Shape;609;p66"/>
          <p:cNvGrpSpPr/>
          <p:nvPr/>
        </p:nvGrpSpPr>
        <p:grpSpPr>
          <a:xfrm flipH="1">
            <a:off x="-1129894" y="-873984"/>
            <a:ext cx="10518664" cy="7286857"/>
            <a:chOff x="-95243" y="-873984"/>
            <a:chExt cx="10518664" cy="7286857"/>
          </a:xfrm>
        </p:grpSpPr>
        <p:grpSp>
          <p:nvGrpSpPr>
            <p:cNvPr id="610" name="Google Shape;610;p66"/>
            <p:cNvGrpSpPr/>
            <p:nvPr/>
          </p:nvGrpSpPr>
          <p:grpSpPr>
            <a:xfrm flipH="1">
              <a:off x="-95243" y="-873984"/>
              <a:ext cx="9986867" cy="7286857"/>
              <a:chOff x="-674872" y="-873984"/>
              <a:chExt cx="9986867" cy="7286857"/>
            </a:xfrm>
          </p:grpSpPr>
          <p:grpSp>
            <p:nvGrpSpPr>
              <p:cNvPr id="611" name="Google Shape;611;p66"/>
              <p:cNvGrpSpPr/>
              <p:nvPr/>
            </p:nvGrpSpPr>
            <p:grpSpPr>
              <a:xfrm>
                <a:off x="4071872" y="4749547"/>
                <a:ext cx="1303356" cy="352312"/>
                <a:chOff x="4071872" y="4749547"/>
                <a:chExt cx="1303356" cy="352312"/>
              </a:xfrm>
            </p:grpSpPr>
            <p:sp>
              <p:nvSpPr>
                <p:cNvPr id="612" name="Google Shape;612;p66"/>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6"/>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6"/>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6"/>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6"/>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7" name="Google Shape;617;p66"/>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6"/>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6"/>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6"/>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6"/>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6"/>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6"/>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6"/>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66"/>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 name="Google Shape;626;p66"/>
          <p:cNvGrpSpPr/>
          <p:nvPr/>
        </p:nvGrpSpPr>
        <p:grpSpPr>
          <a:xfrm>
            <a:off x="507324" y="704400"/>
            <a:ext cx="3575000" cy="3826599"/>
            <a:chOff x="507324" y="704400"/>
            <a:chExt cx="3575000" cy="3826599"/>
          </a:xfrm>
        </p:grpSpPr>
        <p:pic>
          <p:nvPicPr>
            <p:cNvPr id="627" name="Google Shape;627;p66"/>
            <p:cNvPicPr preferRelativeResize="0"/>
            <p:nvPr/>
          </p:nvPicPr>
          <p:blipFill rotWithShape="1">
            <a:blip r:embed="rId2">
              <a:alphaModFix/>
            </a:blip>
            <a:srcRect b="0" l="0" r="0" t="0"/>
            <a:stretch/>
          </p:blipFill>
          <p:spPr>
            <a:xfrm>
              <a:off x="507324" y="704400"/>
              <a:ext cx="3575000" cy="3312025"/>
            </a:xfrm>
            <a:prstGeom prst="rect">
              <a:avLst/>
            </a:prstGeom>
            <a:noFill/>
            <a:ln>
              <a:noFill/>
            </a:ln>
          </p:spPr>
        </p:pic>
        <p:pic>
          <p:nvPicPr>
            <p:cNvPr id="628" name="Google Shape;628;p66"/>
            <p:cNvPicPr preferRelativeResize="0"/>
            <p:nvPr/>
          </p:nvPicPr>
          <p:blipFill rotWithShape="1">
            <a:blip r:embed="rId3">
              <a:alphaModFix/>
            </a:blip>
            <a:srcRect b="0" l="0" r="0" t="0"/>
            <a:stretch/>
          </p:blipFill>
          <p:spPr>
            <a:xfrm>
              <a:off x="713220" y="2835199"/>
              <a:ext cx="1116685" cy="1579103"/>
            </a:xfrm>
            <a:prstGeom prst="rect">
              <a:avLst/>
            </a:prstGeom>
            <a:noFill/>
            <a:ln>
              <a:noFill/>
            </a:ln>
          </p:spPr>
        </p:pic>
        <p:pic>
          <p:nvPicPr>
            <p:cNvPr id="629" name="Google Shape;629;p66"/>
            <p:cNvPicPr preferRelativeResize="0"/>
            <p:nvPr/>
          </p:nvPicPr>
          <p:blipFill rotWithShape="1">
            <a:blip r:embed="rId4">
              <a:alphaModFix/>
            </a:blip>
            <a:srcRect b="0" l="0" r="0" t="0"/>
            <a:stretch/>
          </p:blipFill>
          <p:spPr>
            <a:xfrm>
              <a:off x="2873566" y="2290507"/>
              <a:ext cx="1116675" cy="2240492"/>
            </a:xfrm>
            <a:prstGeom prst="rect">
              <a:avLst/>
            </a:prstGeom>
            <a:noFill/>
            <a:ln>
              <a:noFill/>
            </a:ln>
          </p:spPr>
        </p:pic>
        <p:grpSp>
          <p:nvGrpSpPr>
            <p:cNvPr id="630" name="Google Shape;630;p66"/>
            <p:cNvGrpSpPr/>
            <p:nvPr/>
          </p:nvGrpSpPr>
          <p:grpSpPr>
            <a:xfrm>
              <a:off x="3194920" y="4016430"/>
              <a:ext cx="473991" cy="228469"/>
              <a:chOff x="3611929" y="2047735"/>
              <a:chExt cx="957172" cy="461367"/>
            </a:xfrm>
          </p:grpSpPr>
          <p:sp>
            <p:nvSpPr>
              <p:cNvPr id="631" name="Google Shape;631;p66"/>
              <p:cNvSpPr/>
              <p:nvPr/>
            </p:nvSpPr>
            <p:spPr>
              <a:xfrm>
                <a:off x="3611929" y="2047735"/>
                <a:ext cx="957172" cy="461367"/>
              </a:xfrm>
              <a:custGeom>
                <a:rect b="b" l="l" r="r" t="t"/>
                <a:pathLst>
                  <a:path extrusionOk="0" h="5131" w="10645">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6"/>
              <p:cNvSpPr/>
              <p:nvPr/>
            </p:nvSpPr>
            <p:spPr>
              <a:xfrm>
                <a:off x="4115460" y="2341042"/>
                <a:ext cx="101607" cy="20501"/>
              </a:xfrm>
              <a:custGeom>
                <a:rect b="b" l="l" r="r" t="t"/>
                <a:pathLst>
                  <a:path extrusionOk="0" h="228" w="113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3" name="Shape 63"/>
        <p:cNvGrpSpPr/>
        <p:nvPr/>
      </p:nvGrpSpPr>
      <p:grpSpPr>
        <a:xfrm>
          <a:off x="0" y="0"/>
          <a:ext cx="0" cy="0"/>
          <a:chOff x="0" y="0"/>
          <a:chExt cx="0" cy="0"/>
        </a:xfrm>
      </p:grpSpPr>
      <p:sp>
        <p:nvSpPr>
          <p:cNvPr id="64" name="Google Shape;64;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5" name="Google Shape;65;p44"/>
          <p:cNvSpPr txBox="1"/>
          <p:nvPr>
            <p:ph idx="2" type="title"/>
          </p:nvPr>
        </p:nvSpPr>
        <p:spPr>
          <a:xfrm>
            <a:off x="720000" y="1310797"/>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 name="Google Shape;66;p44"/>
          <p:cNvSpPr txBox="1"/>
          <p:nvPr>
            <p:ph idx="3" type="title"/>
          </p:nvPr>
        </p:nvSpPr>
        <p:spPr>
          <a:xfrm>
            <a:off x="720000" y="3104654"/>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44"/>
          <p:cNvSpPr txBox="1"/>
          <p:nvPr>
            <p:ph idx="4" type="title"/>
          </p:nvPr>
        </p:nvSpPr>
        <p:spPr>
          <a:xfrm>
            <a:off x="3419275" y="1310797"/>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44"/>
          <p:cNvSpPr txBox="1"/>
          <p:nvPr>
            <p:ph idx="5" type="title"/>
          </p:nvPr>
        </p:nvSpPr>
        <p:spPr>
          <a:xfrm>
            <a:off x="3419275" y="3104654"/>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44"/>
          <p:cNvSpPr txBox="1"/>
          <p:nvPr>
            <p:ph idx="6" type="title"/>
          </p:nvPr>
        </p:nvSpPr>
        <p:spPr>
          <a:xfrm>
            <a:off x="6118550" y="1310797"/>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44"/>
          <p:cNvSpPr txBox="1"/>
          <p:nvPr>
            <p:ph idx="7" type="title"/>
          </p:nvPr>
        </p:nvSpPr>
        <p:spPr>
          <a:xfrm>
            <a:off x="6118550" y="3104654"/>
            <a:ext cx="734700" cy="61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44"/>
          <p:cNvSpPr txBox="1"/>
          <p:nvPr>
            <p:ph idx="1" type="subTitle"/>
          </p:nvPr>
        </p:nvSpPr>
        <p:spPr>
          <a:xfrm>
            <a:off x="720000" y="1961013"/>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72" name="Google Shape;72;p44"/>
          <p:cNvSpPr txBox="1"/>
          <p:nvPr>
            <p:ph idx="8" type="subTitle"/>
          </p:nvPr>
        </p:nvSpPr>
        <p:spPr>
          <a:xfrm>
            <a:off x="3419275" y="1961013"/>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73" name="Google Shape;73;p44"/>
          <p:cNvSpPr txBox="1"/>
          <p:nvPr>
            <p:ph idx="9" type="subTitle"/>
          </p:nvPr>
        </p:nvSpPr>
        <p:spPr>
          <a:xfrm>
            <a:off x="6118550" y="1961013"/>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74" name="Google Shape;74;p44"/>
          <p:cNvSpPr txBox="1"/>
          <p:nvPr>
            <p:ph idx="13" type="subTitle"/>
          </p:nvPr>
        </p:nvSpPr>
        <p:spPr>
          <a:xfrm>
            <a:off x="720000" y="3754888"/>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75" name="Google Shape;75;p44"/>
          <p:cNvSpPr txBox="1"/>
          <p:nvPr>
            <p:ph idx="14" type="subTitle"/>
          </p:nvPr>
        </p:nvSpPr>
        <p:spPr>
          <a:xfrm>
            <a:off x="3419275" y="3754888"/>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76" name="Google Shape;76;p44"/>
          <p:cNvSpPr txBox="1"/>
          <p:nvPr>
            <p:ph idx="15" type="subTitle"/>
          </p:nvPr>
        </p:nvSpPr>
        <p:spPr>
          <a:xfrm>
            <a:off x="6118550" y="3754888"/>
            <a:ext cx="2305500" cy="7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77" name="Google Shape;77;p44"/>
          <p:cNvGrpSpPr/>
          <p:nvPr/>
        </p:nvGrpSpPr>
        <p:grpSpPr>
          <a:xfrm rot="10800000">
            <a:off x="-1021494" y="-1352009"/>
            <a:ext cx="10825851" cy="6716286"/>
            <a:chOff x="-310705" y="2631803"/>
            <a:chExt cx="4311714" cy="2674958"/>
          </a:xfrm>
        </p:grpSpPr>
        <p:sp>
          <p:nvSpPr>
            <p:cNvPr id="78" name="Google Shape;78;p44"/>
            <p:cNvSpPr/>
            <p:nvPr/>
          </p:nvSpPr>
          <p:spPr>
            <a:xfrm>
              <a:off x="2404104" y="4580814"/>
              <a:ext cx="6275" cy="127861"/>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4"/>
            <p:cNvSpPr/>
            <p:nvPr/>
          </p:nvSpPr>
          <p:spPr>
            <a:xfrm>
              <a:off x="2404096" y="4714858"/>
              <a:ext cx="494186" cy="6275"/>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4"/>
            <p:cNvSpPr/>
            <p:nvPr/>
          </p:nvSpPr>
          <p:spPr>
            <a:xfrm>
              <a:off x="3372779" y="3040551"/>
              <a:ext cx="628230" cy="854467"/>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4"/>
            <p:cNvSpPr/>
            <p:nvPr/>
          </p:nvSpPr>
          <p:spPr>
            <a:xfrm>
              <a:off x="-310705" y="2752640"/>
              <a:ext cx="525332" cy="1318660"/>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4"/>
            <p:cNvSpPr/>
            <p:nvPr/>
          </p:nvSpPr>
          <p:spPr>
            <a:xfrm>
              <a:off x="828794" y="4590306"/>
              <a:ext cx="6275" cy="716455"/>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flipH="1" rot="10800000">
              <a:off x="1018295" y="4658782"/>
              <a:ext cx="737126" cy="396733"/>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43250" y="4690495"/>
              <a:ext cx="579365" cy="6275"/>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p:nvPr/>
          </p:nvSpPr>
          <p:spPr>
            <a:xfrm>
              <a:off x="2491785" y="2631803"/>
              <a:ext cx="971899" cy="698736"/>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4"/>
            <p:cNvSpPr/>
            <p:nvPr/>
          </p:nvSpPr>
          <p:spPr>
            <a:xfrm>
              <a:off x="-134329" y="2728614"/>
              <a:ext cx="1015458" cy="828581"/>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4"/>
            <p:cNvSpPr/>
            <p:nvPr/>
          </p:nvSpPr>
          <p:spPr>
            <a:xfrm rot="-5400000">
              <a:off x="2880906" y="4359282"/>
              <a:ext cx="659376" cy="637459"/>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44"/>
          <p:cNvGrpSpPr/>
          <p:nvPr/>
        </p:nvGrpSpPr>
        <p:grpSpPr>
          <a:xfrm>
            <a:off x="356930" y="609799"/>
            <a:ext cx="6164449" cy="4396587"/>
            <a:chOff x="356929" y="609799"/>
            <a:chExt cx="6164449" cy="4396587"/>
          </a:xfrm>
        </p:grpSpPr>
        <p:grpSp>
          <p:nvGrpSpPr>
            <p:cNvPr id="89" name="Google Shape;89;p44"/>
            <p:cNvGrpSpPr/>
            <p:nvPr/>
          </p:nvGrpSpPr>
          <p:grpSpPr>
            <a:xfrm>
              <a:off x="6219504" y="4852013"/>
              <a:ext cx="301874" cy="154373"/>
              <a:chOff x="7893111" y="352204"/>
              <a:chExt cx="225869" cy="115505"/>
            </a:xfrm>
          </p:grpSpPr>
          <p:sp>
            <p:nvSpPr>
              <p:cNvPr id="90" name="Google Shape;90;p44"/>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4"/>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4"/>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44"/>
            <p:cNvGrpSpPr/>
            <p:nvPr/>
          </p:nvGrpSpPr>
          <p:grpSpPr>
            <a:xfrm rot="5400000">
              <a:off x="283179" y="683550"/>
              <a:ext cx="301874" cy="154373"/>
              <a:chOff x="7893111" y="352204"/>
              <a:chExt cx="225869" cy="115505"/>
            </a:xfrm>
          </p:grpSpPr>
          <p:sp>
            <p:nvSpPr>
              <p:cNvPr id="94" name="Google Shape;94;p44"/>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4"/>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4"/>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45"/>
          <p:cNvSpPr txBox="1"/>
          <p:nvPr>
            <p:ph type="title"/>
          </p:nvPr>
        </p:nvSpPr>
        <p:spPr>
          <a:xfrm>
            <a:off x="811975" y="1150775"/>
            <a:ext cx="4456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45"/>
          <p:cNvSpPr txBox="1"/>
          <p:nvPr>
            <p:ph idx="1" type="subTitle"/>
          </p:nvPr>
        </p:nvSpPr>
        <p:spPr>
          <a:xfrm>
            <a:off x="811975" y="1866025"/>
            <a:ext cx="44562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200"/>
              <a:buFont typeface="Barlow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00" name="Google Shape;100;p45"/>
          <p:cNvSpPr/>
          <p:nvPr>
            <p:ph idx="2" type="pic"/>
          </p:nvPr>
        </p:nvSpPr>
        <p:spPr>
          <a:xfrm>
            <a:off x="5341600" y="539500"/>
            <a:ext cx="3089100" cy="4064400"/>
          </a:xfrm>
          <a:prstGeom prst="rect">
            <a:avLst/>
          </a:prstGeom>
          <a:noFill/>
          <a:ln>
            <a:noFill/>
          </a:ln>
        </p:spPr>
      </p:sp>
      <p:grpSp>
        <p:nvGrpSpPr>
          <p:cNvPr id="101" name="Google Shape;101;p45"/>
          <p:cNvGrpSpPr/>
          <p:nvPr/>
        </p:nvGrpSpPr>
        <p:grpSpPr>
          <a:xfrm>
            <a:off x="-730529" y="-123806"/>
            <a:ext cx="9874535" cy="6272658"/>
            <a:chOff x="-47702" y="2696105"/>
            <a:chExt cx="3932824" cy="2498271"/>
          </a:xfrm>
        </p:grpSpPr>
        <p:sp>
          <p:nvSpPr>
            <p:cNvPr id="102" name="Google Shape;102;p45"/>
            <p:cNvSpPr/>
            <p:nvPr/>
          </p:nvSpPr>
          <p:spPr>
            <a:xfrm>
              <a:off x="1951111" y="4590303"/>
              <a:ext cx="6275" cy="127861"/>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5"/>
            <p:cNvSpPr/>
            <p:nvPr/>
          </p:nvSpPr>
          <p:spPr>
            <a:xfrm>
              <a:off x="1951111" y="4724347"/>
              <a:ext cx="6275" cy="6275"/>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5"/>
            <p:cNvSpPr/>
            <p:nvPr/>
          </p:nvSpPr>
          <p:spPr>
            <a:xfrm>
              <a:off x="1963569" y="4724347"/>
              <a:ext cx="494186" cy="6275"/>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5"/>
            <p:cNvSpPr/>
            <p:nvPr/>
          </p:nvSpPr>
          <p:spPr>
            <a:xfrm>
              <a:off x="2463935" y="4724347"/>
              <a:ext cx="6275" cy="6275"/>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5"/>
            <p:cNvSpPr/>
            <p:nvPr/>
          </p:nvSpPr>
          <p:spPr>
            <a:xfrm>
              <a:off x="2463935" y="4590303"/>
              <a:ext cx="6275" cy="127861"/>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p:nvPr/>
          </p:nvSpPr>
          <p:spPr>
            <a:xfrm>
              <a:off x="2463935" y="4579091"/>
              <a:ext cx="6275" cy="6275"/>
            </a:xfrm>
            <a:custGeom>
              <a:rect b="b" l="l" r="r" t="t"/>
              <a:pathLst>
                <a:path extrusionOk="0" h="136" w="136">
                  <a:moveTo>
                    <a:pt x="22" y="1"/>
                  </a:moveTo>
                  <a:cubicBezTo>
                    <a:pt x="22" y="22"/>
                    <a:pt x="0" y="44"/>
                    <a:pt x="0" y="65"/>
                  </a:cubicBezTo>
                  <a:cubicBezTo>
                    <a:pt x="0" y="65"/>
                    <a:pt x="22" y="87"/>
                    <a:pt x="22" y="109"/>
                  </a:cubicBezTo>
                  <a:cubicBezTo>
                    <a:pt x="44" y="109"/>
                    <a:pt x="71" y="136"/>
                    <a:pt x="71" y="136"/>
                  </a:cubicBezTo>
                  <a:cubicBezTo>
                    <a:pt x="92" y="136"/>
                    <a:pt x="114" y="109"/>
                    <a:pt x="135" y="109"/>
                  </a:cubicBezTo>
                  <a:lnTo>
                    <a:pt x="135" y="65"/>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5"/>
            <p:cNvSpPr/>
            <p:nvPr/>
          </p:nvSpPr>
          <p:spPr>
            <a:xfrm>
              <a:off x="3162368" y="2745396"/>
              <a:ext cx="628230" cy="854467"/>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5"/>
            <p:cNvSpPr/>
            <p:nvPr/>
          </p:nvSpPr>
          <p:spPr>
            <a:xfrm>
              <a:off x="-47702" y="2752640"/>
              <a:ext cx="525332" cy="1318660"/>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5"/>
            <p:cNvSpPr/>
            <p:nvPr/>
          </p:nvSpPr>
          <p:spPr>
            <a:xfrm>
              <a:off x="828794" y="4477921"/>
              <a:ext cx="6275" cy="716455"/>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5"/>
            <p:cNvSpPr/>
            <p:nvPr/>
          </p:nvSpPr>
          <p:spPr>
            <a:xfrm>
              <a:off x="830825" y="4465617"/>
              <a:ext cx="737126" cy="396733"/>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5"/>
            <p:cNvSpPr/>
            <p:nvPr/>
          </p:nvSpPr>
          <p:spPr>
            <a:xfrm>
              <a:off x="243250" y="4629130"/>
              <a:ext cx="579365" cy="6275"/>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5"/>
            <p:cNvSpPr/>
            <p:nvPr/>
          </p:nvSpPr>
          <p:spPr>
            <a:xfrm>
              <a:off x="1647811" y="2696105"/>
              <a:ext cx="971899" cy="698736"/>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5"/>
            <p:cNvSpPr/>
            <p:nvPr/>
          </p:nvSpPr>
          <p:spPr>
            <a:xfrm>
              <a:off x="2618696" y="3445097"/>
              <a:ext cx="1015" cy="4291"/>
            </a:xfrm>
            <a:custGeom>
              <a:rect b="b" l="l" r="r" t="t"/>
              <a:pathLst>
                <a:path extrusionOk="0" h="93" w="22">
                  <a:moveTo>
                    <a:pt x="22" y="0"/>
                  </a:moveTo>
                  <a:cubicBezTo>
                    <a:pt x="0" y="0"/>
                    <a:pt x="0" y="22"/>
                    <a:pt x="0" y="49"/>
                  </a:cubicBezTo>
                  <a:cubicBezTo>
                    <a:pt x="0" y="49"/>
                    <a:pt x="0" y="70"/>
                    <a:pt x="22" y="92"/>
                  </a:cubicBezTo>
                  <a:lnTo>
                    <a:pt x="22" y="49"/>
                  </a:lnTo>
                  <a:lnTo>
                    <a:pt x="22" y="0"/>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5"/>
            <p:cNvSpPr/>
            <p:nvPr/>
          </p:nvSpPr>
          <p:spPr>
            <a:xfrm>
              <a:off x="131602" y="2728614"/>
              <a:ext cx="1015458" cy="828581"/>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5"/>
            <p:cNvSpPr/>
            <p:nvPr/>
          </p:nvSpPr>
          <p:spPr>
            <a:xfrm>
              <a:off x="3225746" y="3970611"/>
              <a:ext cx="659376" cy="637459"/>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45"/>
          <p:cNvGrpSpPr/>
          <p:nvPr/>
        </p:nvGrpSpPr>
        <p:grpSpPr>
          <a:xfrm>
            <a:off x="445729" y="539513"/>
            <a:ext cx="7985049" cy="4459548"/>
            <a:chOff x="445729" y="539513"/>
            <a:chExt cx="7985049" cy="4459548"/>
          </a:xfrm>
        </p:grpSpPr>
        <p:grpSp>
          <p:nvGrpSpPr>
            <p:cNvPr id="118" name="Google Shape;118;p45"/>
            <p:cNvGrpSpPr/>
            <p:nvPr/>
          </p:nvGrpSpPr>
          <p:grpSpPr>
            <a:xfrm>
              <a:off x="8128904" y="4844688"/>
              <a:ext cx="301874" cy="154373"/>
              <a:chOff x="7893111" y="352204"/>
              <a:chExt cx="225869" cy="115505"/>
            </a:xfrm>
          </p:grpSpPr>
          <p:sp>
            <p:nvSpPr>
              <p:cNvPr id="119" name="Google Shape;119;p45"/>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5"/>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5"/>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5"/>
            <p:cNvGrpSpPr/>
            <p:nvPr/>
          </p:nvGrpSpPr>
          <p:grpSpPr>
            <a:xfrm rot="5400000">
              <a:off x="371979" y="613263"/>
              <a:ext cx="301874" cy="154373"/>
              <a:chOff x="7893111" y="352204"/>
              <a:chExt cx="225869" cy="115505"/>
            </a:xfrm>
          </p:grpSpPr>
          <p:sp>
            <p:nvSpPr>
              <p:cNvPr id="123" name="Google Shape;123;p45"/>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5"/>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5"/>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46"/>
          <p:cNvSpPr txBox="1"/>
          <p:nvPr>
            <p:ph type="title"/>
          </p:nvPr>
        </p:nvSpPr>
        <p:spPr>
          <a:xfrm>
            <a:off x="4509475" y="2155025"/>
            <a:ext cx="39213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8" name="Google Shape;128;p46"/>
          <p:cNvSpPr txBox="1"/>
          <p:nvPr>
            <p:ph idx="2" type="title"/>
          </p:nvPr>
        </p:nvSpPr>
        <p:spPr>
          <a:xfrm>
            <a:off x="4509475" y="1258850"/>
            <a:ext cx="1235700" cy="110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accen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9" name="Google Shape;129;p46"/>
          <p:cNvSpPr/>
          <p:nvPr>
            <p:ph idx="3" type="pic"/>
          </p:nvPr>
        </p:nvSpPr>
        <p:spPr>
          <a:xfrm>
            <a:off x="713225" y="539500"/>
            <a:ext cx="3505800" cy="4064400"/>
          </a:xfrm>
          <a:prstGeom prst="rect">
            <a:avLst/>
          </a:prstGeom>
          <a:noFill/>
          <a:ln>
            <a:noFill/>
          </a:ln>
        </p:spPr>
      </p:sp>
      <p:grpSp>
        <p:nvGrpSpPr>
          <p:cNvPr id="130" name="Google Shape;130;p46"/>
          <p:cNvGrpSpPr/>
          <p:nvPr/>
        </p:nvGrpSpPr>
        <p:grpSpPr>
          <a:xfrm>
            <a:off x="-292526" y="-954684"/>
            <a:ext cx="9363764" cy="7385719"/>
            <a:chOff x="-292526" y="-954684"/>
            <a:chExt cx="9363764" cy="7385719"/>
          </a:xfrm>
        </p:grpSpPr>
        <p:grpSp>
          <p:nvGrpSpPr>
            <p:cNvPr id="131" name="Google Shape;131;p46"/>
            <p:cNvGrpSpPr/>
            <p:nvPr/>
          </p:nvGrpSpPr>
          <p:grpSpPr>
            <a:xfrm>
              <a:off x="4071872" y="4749547"/>
              <a:ext cx="1303356" cy="352312"/>
              <a:chOff x="4071872" y="4749547"/>
              <a:chExt cx="1303356" cy="352312"/>
            </a:xfrm>
          </p:grpSpPr>
          <p:sp>
            <p:nvSpPr>
              <p:cNvPr id="132" name="Google Shape;132;p46"/>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6"/>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6"/>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6"/>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6"/>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46"/>
            <p:cNvSpPr/>
            <p:nvPr/>
          </p:nvSpPr>
          <p:spPr>
            <a:xfrm>
              <a:off x="7493872" y="3257754"/>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6"/>
            <p:cNvSpPr/>
            <p:nvPr/>
          </p:nvSpPr>
          <p:spPr>
            <a:xfrm>
              <a:off x="2125685" y="4632153"/>
              <a:ext cx="15756" cy="1798881"/>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6"/>
            <p:cNvSpPr/>
            <p:nvPr/>
          </p:nvSpPr>
          <p:spPr>
            <a:xfrm flipH="1" rot="10800000">
              <a:off x="2165632" y="488370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6"/>
            <p:cNvSpPr/>
            <p:nvPr/>
          </p:nvSpPr>
          <p:spPr>
            <a:xfrm>
              <a:off x="655499" y="4883707"/>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6"/>
            <p:cNvSpPr/>
            <p:nvPr/>
          </p:nvSpPr>
          <p:spPr>
            <a:xfrm>
              <a:off x="6557922" y="-145819"/>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6"/>
            <p:cNvSpPr/>
            <p:nvPr/>
          </p:nvSpPr>
          <p:spPr>
            <a:xfrm>
              <a:off x="-292526" y="-4218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6"/>
            <p:cNvSpPr/>
            <p:nvPr/>
          </p:nvSpPr>
          <p:spPr>
            <a:xfrm rot="-5400000">
              <a:off x="7278126" y="4052092"/>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6"/>
            <p:cNvSpPr/>
            <p:nvPr/>
          </p:nvSpPr>
          <p:spPr>
            <a:xfrm flipH="1" rot="5400000">
              <a:off x="4242978" y="-19506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46"/>
          <p:cNvGrpSpPr/>
          <p:nvPr/>
        </p:nvGrpSpPr>
        <p:grpSpPr>
          <a:xfrm>
            <a:off x="4627279" y="539513"/>
            <a:ext cx="4138923" cy="4320123"/>
            <a:chOff x="4627279" y="539513"/>
            <a:chExt cx="4138923" cy="4320123"/>
          </a:xfrm>
        </p:grpSpPr>
        <p:grpSp>
          <p:nvGrpSpPr>
            <p:cNvPr id="146" name="Google Shape;146;p46"/>
            <p:cNvGrpSpPr/>
            <p:nvPr/>
          </p:nvGrpSpPr>
          <p:grpSpPr>
            <a:xfrm>
              <a:off x="4627279" y="4705263"/>
              <a:ext cx="301874" cy="154373"/>
              <a:chOff x="7893111" y="352204"/>
              <a:chExt cx="225869" cy="115505"/>
            </a:xfrm>
          </p:grpSpPr>
          <p:sp>
            <p:nvSpPr>
              <p:cNvPr id="147" name="Google Shape;147;p46"/>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6"/>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6"/>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46"/>
            <p:cNvGrpSpPr/>
            <p:nvPr/>
          </p:nvGrpSpPr>
          <p:grpSpPr>
            <a:xfrm rot="5400000">
              <a:off x="8538079" y="613263"/>
              <a:ext cx="301874" cy="154373"/>
              <a:chOff x="7893111" y="352204"/>
              <a:chExt cx="225869" cy="115505"/>
            </a:xfrm>
          </p:grpSpPr>
          <p:sp>
            <p:nvSpPr>
              <p:cNvPr id="151" name="Google Shape;151;p46"/>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6"/>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6"/>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6" name="Google Shape;156;p47"/>
          <p:cNvSpPr txBox="1"/>
          <p:nvPr>
            <p:ph idx="1" type="subTitle"/>
          </p:nvPr>
        </p:nvSpPr>
        <p:spPr>
          <a:xfrm>
            <a:off x="3569837" y="2183850"/>
            <a:ext cx="2505600" cy="14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 name="Google Shape;157;p47"/>
          <p:cNvSpPr txBox="1"/>
          <p:nvPr>
            <p:ph idx="2" type="subTitle"/>
          </p:nvPr>
        </p:nvSpPr>
        <p:spPr>
          <a:xfrm>
            <a:off x="713213" y="2183850"/>
            <a:ext cx="2505600" cy="14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 name="Google Shape;158;p47"/>
          <p:cNvSpPr txBox="1"/>
          <p:nvPr>
            <p:ph idx="3" type="subTitle"/>
          </p:nvPr>
        </p:nvSpPr>
        <p:spPr>
          <a:xfrm>
            <a:off x="713213" y="1724253"/>
            <a:ext cx="2505600" cy="45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59" name="Google Shape;159;p47"/>
          <p:cNvSpPr txBox="1"/>
          <p:nvPr>
            <p:ph idx="4" type="subTitle"/>
          </p:nvPr>
        </p:nvSpPr>
        <p:spPr>
          <a:xfrm>
            <a:off x="3569838" y="1724253"/>
            <a:ext cx="2505600" cy="45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160" name="Google Shape;160;p47"/>
          <p:cNvGrpSpPr/>
          <p:nvPr/>
        </p:nvGrpSpPr>
        <p:grpSpPr>
          <a:xfrm flipH="1">
            <a:off x="-1021497" y="-285256"/>
            <a:ext cx="10928629" cy="6716286"/>
            <a:chOff x="-351639" y="2631803"/>
            <a:chExt cx="4352648" cy="2674958"/>
          </a:xfrm>
        </p:grpSpPr>
        <p:sp>
          <p:nvSpPr>
            <p:cNvPr id="161" name="Google Shape;161;p47"/>
            <p:cNvSpPr/>
            <p:nvPr/>
          </p:nvSpPr>
          <p:spPr>
            <a:xfrm>
              <a:off x="1951111" y="4590303"/>
              <a:ext cx="6275" cy="127861"/>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7"/>
            <p:cNvSpPr/>
            <p:nvPr/>
          </p:nvSpPr>
          <p:spPr>
            <a:xfrm>
              <a:off x="1951111" y="4724347"/>
              <a:ext cx="6275" cy="6275"/>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7"/>
            <p:cNvSpPr/>
            <p:nvPr/>
          </p:nvSpPr>
          <p:spPr>
            <a:xfrm>
              <a:off x="1963569" y="4724347"/>
              <a:ext cx="494186" cy="6275"/>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7"/>
            <p:cNvSpPr/>
            <p:nvPr/>
          </p:nvSpPr>
          <p:spPr>
            <a:xfrm>
              <a:off x="2463935" y="4724347"/>
              <a:ext cx="6275" cy="6275"/>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7"/>
            <p:cNvSpPr/>
            <p:nvPr/>
          </p:nvSpPr>
          <p:spPr>
            <a:xfrm>
              <a:off x="2463935" y="4590303"/>
              <a:ext cx="6275" cy="127861"/>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7"/>
            <p:cNvSpPr/>
            <p:nvPr/>
          </p:nvSpPr>
          <p:spPr>
            <a:xfrm>
              <a:off x="2463935" y="4579091"/>
              <a:ext cx="6275" cy="6275"/>
            </a:xfrm>
            <a:custGeom>
              <a:rect b="b" l="l" r="r" t="t"/>
              <a:pathLst>
                <a:path extrusionOk="0" h="136" w="136">
                  <a:moveTo>
                    <a:pt x="22" y="1"/>
                  </a:moveTo>
                  <a:cubicBezTo>
                    <a:pt x="22" y="22"/>
                    <a:pt x="0" y="44"/>
                    <a:pt x="0" y="65"/>
                  </a:cubicBezTo>
                  <a:cubicBezTo>
                    <a:pt x="0" y="65"/>
                    <a:pt x="22" y="87"/>
                    <a:pt x="22" y="109"/>
                  </a:cubicBezTo>
                  <a:cubicBezTo>
                    <a:pt x="44" y="109"/>
                    <a:pt x="71" y="136"/>
                    <a:pt x="71" y="136"/>
                  </a:cubicBezTo>
                  <a:cubicBezTo>
                    <a:pt x="92" y="136"/>
                    <a:pt x="114" y="109"/>
                    <a:pt x="135" y="109"/>
                  </a:cubicBezTo>
                  <a:lnTo>
                    <a:pt x="135" y="65"/>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7"/>
            <p:cNvSpPr/>
            <p:nvPr/>
          </p:nvSpPr>
          <p:spPr>
            <a:xfrm>
              <a:off x="3372779" y="3040551"/>
              <a:ext cx="628230" cy="854467"/>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7"/>
            <p:cNvSpPr/>
            <p:nvPr/>
          </p:nvSpPr>
          <p:spPr>
            <a:xfrm rot="10800000">
              <a:off x="-351639" y="3040546"/>
              <a:ext cx="525332" cy="1318660"/>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7"/>
            <p:cNvSpPr/>
            <p:nvPr/>
          </p:nvSpPr>
          <p:spPr>
            <a:xfrm>
              <a:off x="828794" y="4590306"/>
              <a:ext cx="6275" cy="716455"/>
            </a:xfrm>
            <a:custGeom>
              <a:rect b="b" l="l" r="r" t="t"/>
              <a:pathLst>
                <a:path extrusionOk="0" h="15527" w="136">
                  <a:moveTo>
                    <a:pt x="66" y="1"/>
                  </a:moveTo>
                  <a:cubicBezTo>
                    <a:pt x="44" y="1"/>
                    <a:pt x="1" y="23"/>
                    <a:pt x="1" y="66"/>
                  </a:cubicBezTo>
                  <a:cubicBezTo>
                    <a:pt x="1" y="87"/>
                    <a:pt x="44" y="136"/>
                    <a:pt x="66" y="136"/>
                  </a:cubicBezTo>
                  <a:cubicBezTo>
                    <a:pt x="109" y="136"/>
                    <a:pt x="136" y="87"/>
                    <a:pt x="136" y="66"/>
                  </a:cubicBezTo>
                  <a:cubicBezTo>
                    <a:pt x="136" y="23"/>
                    <a:pt x="109" y="1"/>
                    <a:pt x="66" y="1"/>
                  </a:cubicBezTo>
                  <a:close/>
                  <a:moveTo>
                    <a:pt x="66" y="271"/>
                  </a:moveTo>
                  <a:cubicBezTo>
                    <a:pt x="44" y="271"/>
                    <a:pt x="1" y="293"/>
                    <a:pt x="1" y="336"/>
                  </a:cubicBezTo>
                  <a:cubicBezTo>
                    <a:pt x="1" y="357"/>
                    <a:pt x="44" y="406"/>
                    <a:pt x="66" y="406"/>
                  </a:cubicBezTo>
                  <a:cubicBezTo>
                    <a:pt x="109" y="406"/>
                    <a:pt x="136" y="357"/>
                    <a:pt x="136" y="336"/>
                  </a:cubicBezTo>
                  <a:cubicBezTo>
                    <a:pt x="136" y="293"/>
                    <a:pt x="109" y="271"/>
                    <a:pt x="66" y="271"/>
                  </a:cubicBezTo>
                  <a:close/>
                  <a:moveTo>
                    <a:pt x="66" y="541"/>
                  </a:moveTo>
                  <a:cubicBezTo>
                    <a:pt x="44" y="541"/>
                    <a:pt x="1" y="563"/>
                    <a:pt x="1" y="606"/>
                  </a:cubicBezTo>
                  <a:cubicBezTo>
                    <a:pt x="1" y="627"/>
                    <a:pt x="44" y="676"/>
                    <a:pt x="66" y="676"/>
                  </a:cubicBezTo>
                  <a:cubicBezTo>
                    <a:pt x="109" y="676"/>
                    <a:pt x="136" y="627"/>
                    <a:pt x="136" y="606"/>
                  </a:cubicBezTo>
                  <a:cubicBezTo>
                    <a:pt x="136" y="563"/>
                    <a:pt x="109" y="541"/>
                    <a:pt x="66" y="541"/>
                  </a:cubicBezTo>
                  <a:close/>
                  <a:moveTo>
                    <a:pt x="66" y="811"/>
                  </a:moveTo>
                  <a:cubicBezTo>
                    <a:pt x="44" y="811"/>
                    <a:pt x="1" y="833"/>
                    <a:pt x="1" y="876"/>
                  </a:cubicBezTo>
                  <a:cubicBezTo>
                    <a:pt x="1" y="897"/>
                    <a:pt x="44" y="946"/>
                    <a:pt x="66" y="946"/>
                  </a:cubicBezTo>
                  <a:cubicBezTo>
                    <a:pt x="109" y="946"/>
                    <a:pt x="136" y="897"/>
                    <a:pt x="136" y="876"/>
                  </a:cubicBezTo>
                  <a:cubicBezTo>
                    <a:pt x="136" y="833"/>
                    <a:pt x="109" y="811"/>
                    <a:pt x="66" y="811"/>
                  </a:cubicBezTo>
                  <a:close/>
                  <a:moveTo>
                    <a:pt x="66" y="1081"/>
                  </a:moveTo>
                  <a:cubicBezTo>
                    <a:pt x="44" y="1081"/>
                    <a:pt x="1" y="1103"/>
                    <a:pt x="1" y="1146"/>
                  </a:cubicBezTo>
                  <a:cubicBezTo>
                    <a:pt x="1" y="1167"/>
                    <a:pt x="44" y="1216"/>
                    <a:pt x="66" y="1216"/>
                  </a:cubicBezTo>
                  <a:cubicBezTo>
                    <a:pt x="109" y="1216"/>
                    <a:pt x="136" y="1167"/>
                    <a:pt x="136" y="1146"/>
                  </a:cubicBezTo>
                  <a:cubicBezTo>
                    <a:pt x="136" y="1103"/>
                    <a:pt x="109" y="1081"/>
                    <a:pt x="66" y="1081"/>
                  </a:cubicBezTo>
                  <a:close/>
                  <a:moveTo>
                    <a:pt x="66" y="1351"/>
                  </a:moveTo>
                  <a:cubicBezTo>
                    <a:pt x="44" y="1351"/>
                    <a:pt x="1" y="1373"/>
                    <a:pt x="1" y="1416"/>
                  </a:cubicBezTo>
                  <a:cubicBezTo>
                    <a:pt x="1" y="1437"/>
                    <a:pt x="44" y="1486"/>
                    <a:pt x="66" y="1486"/>
                  </a:cubicBezTo>
                  <a:cubicBezTo>
                    <a:pt x="109" y="1486"/>
                    <a:pt x="136" y="1437"/>
                    <a:pt x="136" y="1416"/>
                  </a:cubicBezTo>
                  <a:cubicBezTo>
                    <a:pt x="136" y="1373"/>
                    <a:pt x="109" y="1351"/>
                    <a:pt x="66" y="1351"/>
                  </a:cubicBezTo>
                  <a:close/>
                  <a:moveTo>
                    <a:pt x="66" y="1621"/>
                  </a:moveTo>
                  <a:cubicBezTo>
                    <a:pt x="44" y="1621"/>
                    <a:pt x="1" y="1643"/>
                    <a:pt x="1" y="1686"/>
                  </a:cubicBezTo>
                  <a:cubicBezTo>
                    <a:pt x="1" y="1707"/>
                    <a:pt x="44" y="1756"/>
                    <a:pt x="66" y="1756"/>
                  </a:cubicBezTo>
                  <a:cubicBezTo>
                    <a:pt x="109" y="1756"/>
                    <a:pt x="136" y="1707"/>
                    <a:pt x="136" y="1686"/>
                  </a:cubicBezTo>
                  <a:cubicBezTo>
                    <a:pt x="136" y="1643"/>
                    <a:pt x="109" y="1621"/>
                    <a:pt x="66" y="1621"/>
                  </a:cubicBezTo>
                  <a:close/>
                  <a:moveTo>
                    <a:pt x="66" y="1891"/>
                  </a:moveTo>
                  <a:cubicBezTo>
                    <a:pt x="44" y="1891"/>
                    <a:pt x="1" y="1913"/>
                    <a:pt x="1" y="1956"/>
                  </a:cubicBezTo>
                  <a:cubicBezTo>
                    <a:pt x="1" y="1977"/>
                    <a:pt x="44" y="2026"/>
                    <a:pt x="66" y="2026"/>
                  </a:cubicBezTo>
                  <a:cubicBezTo>
                    <a:pt x="109" y="2026"/>
                    <a:pt x="136" y="1977"/>
                    <a:pt x="136" y="1956"/>
                  </a:cubicBezTo>
                  <a:cubicBezTo>
                    <a:pt x="136" y="1913"/>
                    <a:pt x="109" y="1891"/>
                    <a:pt x="66" y="1891"/>
                  </a:cubicBezTo>
                  <a:close/>
                  <a:moveTo>
                    <a:pt x="66" y="2161"/>
                  </a:moveTo>
                  <a:cubicBezTo>
                    <a:pt x="44" y="2161"/>
                    <a:pt x="1" y="2183"/>
                    <a:pt x="1" y="2226"/>
                  </a:cubicBezTo>
                  <a:cubicBezTo>
                    <a:pt x="1" y="2247"/>
                    <a:pt x="44" y="2296"/>
                    <a:pt x="66" y="2296"/>
                  </a:cubicBezTo>
                  <a:cubicBezTo>
                    <a:pt x="109" y="2296"/>
                    <a:pt x="136" y="2247"/>
                    <a:pt x="136" y="2226"/>
                  </a:cubicBezTo>
                  <a:cubicBezTo>
                    <a:pt x="136" y="2183"/>
                    <a:pt x="109" y="2161"/>
                    <a:pt x="66" y="2161"/>
                  </a:cubicBezTo>
                  <a:close/>
                  <a:moveTo>
                    <a:pt x="66" y="2431"/>
                  </a:moveTo>
                  <a:cubicBezTo>
                    <a:pt x="44" y="2431"/>
                    <a:pt x="1" y="2453"/>
                    <a:pt x="1" y="2496"/>
                  </a:cubicBezTo>
                  <a:cubicBezTo>
                    <a:pt x="1" y="2517"/>
                    <a:pt x="44" y="2566"/>
                    <a:pt x="66" y="2566"/>
                  </a:cubicBezTo>
                  <a:cubicBezTo>
                    <a:pt x="109" y="2566"/>
                    <a:pt x="136" y="2517"/>
                    <a:pt x="136" y="2496"/>
                  </a:cubicBezTo>
                  <a:cubicBezTo>
                    <a:pt x="136" y="2453"/>
                    <a:pt x="109" y="2431"/>
                    <a:pt x="66" y="2431"/>
                  </a:cubicBezTo>
                  <a:close/>
                  <a:moveTo>
                    <a:pt x="66" y="2701"/>
                  </a:moveTo>
                  <a:cubicBezTo>
                    <a:pt x="44" y="2701"/>
                    <a:pt x="1" y="2723"/>
                    <a:pt x="1" y="2766"/>
                  </a:cubicBezTo>
                  <a:cubicBezTo>
                    <a:pt x="1" y="2787"/>
                    <a:pt x="44" y="2836"/>
                    <a:pt x="66" y="2836"/>
                  </a:cubicBezTo>
                  <a:cubicBezTo>
                    <a:pt x="109" y="2836"/>
                    <a:pt x="136" y="2787"/>
                    <a:pt x="136" y="2766"/>
                  </a:cubicBezTo>
                  <a:cubicBezTo>
                    <a:pt x="136" y="2723"/>
                    <a:pt x="109" y="2701"/>
                    <a:pt x="66" y="2701"/>
                  </a:cubicBezTo>
                  <a:close/>
                  <a:moveTo>
                    <a:pt x="66" y="2971"/>
                  </a:moveTo>
                  <a:cubicBezTo>
                    <a:pt x="44" y="2971"/>
                    <a:pt x="1" y="2993"/>
                    <a:pt x="1" y="3036"/>
                  </a:cubicBezTo>
                  <a:cubicBezTo>
                    <a:pt x="1" y="3058"/>
                    <a:pt x="44" y="3106"/>
                    <a:pt x="66" y="3106"/>
                  </a:cubicBezTo>
                  <a:cubicBezTo>
                    <a:pt x="109" y="3106"/>
                    <a:pt x="136" y="3058"/>
                    <a:pt x="136" y="3036"/>
                  </a:cubicBezTo>
                  <a:cubicBezTo>
                    <a:pt x="136" y="2993"/>
                    <a:pt x="109" y="2971"/>
                    <a:pt x="66" y="2971"/>
                  </a:cubicBezTo>
                  <a:close/>
                  <a:moveTo>
                    <a:pt x="66" y="3241"/>
                  </a:moveTo>
                  <a:cubicBezTo>
                    <a:pt x="44" y="3241"/>
                    <a:pt x="1" y="3263"/>
                    <a:pt x="1" y="3306"/>
                  </a:cubicBezTo>
                  <a:cubicBezTo>
                    <a:pt x="1" y="3328"/>
                    <a:pt x="44" y="3376"/>
                    <a:pt x="66" y="3376"/>
                  </a:cubicBezTo>
                  <a:cubicBezTo>
                    <a:pt x="109" y="3376"/>
                    <a:pt x="136" y="3328"/>
                    <a:pt x="136" y="3306"/>
                  </a:cubicBezTo>
                  <a:cubicBezTo>
                    <a:pt x="136" y="3263"/>
                    <a:pt x="109" y="3241"/>
                    <a:pt x="66" y="3241"/>
                  </a:cubicBezTo>
                  <a:close/>
                  <a:moveTo>
                    <a:pt x="66" y="3511"/>
                  </a:moveTo>
                  <a:cubicBezTo>
                    <a:pt x="44" y="3511"/>
                    <a:pt x="1" y="3533"/>
                    <a:pt x="1" y="3576"/>
                  </a:cubicBezTo>
                  <a:cubicBezTo>
                    <a:pt x="1" y="3598"/>
                    <a:pt x="44" y="3646"/>
                    <a:pt x="66" y="3646"/>
                  </a:cubicBezTo>
                  <a:cubicBezTo>
                    <a:pt x="109" y="3646"/>
                    <a:pt x="136" y="3598"/>
                    <a:pt x="136" y="3576"/>
                  </a:cubicBezTo>
                  <a:cubicBezTo>
                    <a:pt x="136" y="3533"/>
                    <a:pt x="109" y="3511"/>
                    <a:pt x="66" y="3511"/>
                  </a:cubicBezTo>
                  <a:close/>
                  <a:moveTo>
                    <a:pt x="66" y="3781"/>
                  </a:moveTo>
                  <a:cubicBezTo>
                    <a:pt x="44" y="3781"/>
                    <a:pt x="1" y="3803"/>
                    <a:pt x="1" y="3846"/>
                  </a:cubicBezTo>
                  <a:cubicBezTo>
                    <a:pt x="1" y="3868"/>
                    <a:pt x="44" y="3916"/>
                    <a:pt x="66" y="3916"/>
                  </a:cubicBezTo>
                  <a:cubicBezTo>
                    <a:pt x="109" y="3916"/>
                    <a:pt x="136" y="3868"/>
                    <a:pt x="136" y="3846"/>
                  </a:cubicBezTo>
                  <a:cubicBezTo>
                    <a:pt x="136" y="3803"/>
                    <a:pt x="109" y="3781"/>
                    <a:pt x="66" y="3781"/>
                  </a:cubicBezTo>
                  <a:close/>
                  <a:moveTo>
                    <a:pt x="66" y="4051"/>
                  </a:moveTo>
                  <a:cubicBezTo>
                    <a:pt x="44" y="4051"/>
                    <a:pt x="1" y="4073"/>
                    <a:pt x="1" y="4116"/>
                  </a:cubicBezTo>
                  <a:cubicBezTo>
                    <a:pt x="1" y="4138"/>
                    <a:pt x="44" y="4186"/>
                    <a:pt x="66" y="4186"/>
                  </a:cubicBezTo>
                  <a:cubicBezTo>
                    <a:pt x="109" y="4186"/>
                    <a:pt x="136" y="4138"/>
                    <a:pt x="136" y="4116"/>
                  </a:cubicBezTo>
                  <a:cubicBezTo>
                    <a:pt x="136" y="4073"/>
                    <a:pt x="109" y="4051"/>
                    <a:pt x="66" y="4051"/>
                  </a:cubicBezTo>
                  <a:close/>
                  <a:moveTo>
                    <a:pt x="66" y="4321"/>
                  </a:moveTo>
                  <a:cubicBezTo>
                    <a:pt x="44" y="4321"/>
                    <a:pt x="1" y="4343"/>
                    <a:pt x="1" y="4386"/>
                  </a:cubicBezTo>
                  <a:cubicBezTo>
                    <a:pt x="1" y="4408"/>
                    <a:pt x="44" y="4456"/>
                    <a:pt x="66" y="4456"/>
                  </a:cubicBezTo>
                  <a:cubicBezTo>
                    <a:pt x="109" y="4456"/>
                    <a:pt x="136" y="4408"/>
                    <a:pt x="136" y="4386"/>
                  </a:cubicBezTo>
                  <a:cubicBezTo>
                    <a:pt x="136" y="4343"/>
                    <a:pt x="109" y="4321"/>
                    <a:pt x="66" y="4321"/>
                  </a:cubicBezTo>
                  <a:close/>
                  <a:moveTo>
                    <a:pt x="66" y="4591"/>
                  </a:moveTo>
                  <a:cubicBezTo>
                    <a:pt x="44" y="4591"/>
                    <a:pt x="1" y="4613"/>
                    <a:pt x="1" y="4656"/>
                  </a:cubicBezTo>
                  <a:cubicBezTo>
                    <a:pt x="1" y="4678"/>
                    <a:pt x="44" y="4726"/>
                    <a:pt x="66" y="4726"/>
                  </a:cubicBezTo>
                  <a:cubicBezTo>
                    <a:pt x="109" y="4726"/>
                    <a:pt x="136" y="4678"/>
                    <a:pt x="136" y="4656"/>
                  </a:cubicBezTo>
                  <a:cubicBezTo>
                    <a:pt x="136" y="4613"/>
                    <a:pt x="109" y="4591"/>
                    <a:pt x="66" y="4591"/>
                  </a:cubicBezTo>
                  <a:close/>
                  <a:moveTo>
                    <a:pt x="66" y="4861"/>
                  </a:moveTo>
                  <a:cubicBezTo>
                    <a:pt x="44" y="4861"/>
                    <a:pt x="1" y="4883"/>
                    <a:pt x="1" y="4926"/>
                  </a:cubicBezTo>
                  <a:cubicBezTo>
                    <a:pt x="1" y="4948"/>
                    <a:pt x="44" y="4996"/>
                    <a:pt x="66" y="4996"/>
                  </a:cubicBezTo>
                  <a:cubicBezTo>
                    <a:pt x="109" y="4996"/>
                    <a:pt x="136" y="4948"/>
                    <a:pt x="136" y="4926"/>
                  </a:cubicBezTo>
                  <a:cubicBezTo>
                    <a:pt x="136" y="4883"/>
                    <a:pt x="109" y="4861"/>
                    <a:pt x="66" y="4861"/>
                  </a:cubicBezTo>
                  <a:close/>
                  <a:moveTo>
                    <a:pt x="66" y="5131"/>
                  </a:moveTo>
                  <a:cubicBezTo>
                    <a:pt x="44" y="5131"/>
                    <a:pt x="1" y="5153"/>
                    <a:pt x="1" y="5196"/>
                  </a:cubicBezTo>
                  <a:cubicBezTo>
                    <a:pt x="1" y="5218"/>
                    <a:pt x="44" y="5266"/>
                    <a:pt x="66" y="5266"/>
                  </a:cubicBezTo>
                  <a:cubicBezTo>
                    <a:pt x="109" y="5266"/>
                    <a:pt x="136" y="5218"/>
                    <a:pt x="136" y="5196"/>
                  </a:cubicBezTo>
                  <a:cubicBezTo>
                    <a:pt x="136" y="5153"/>
                    <a:pt x="109" y="5131"/>
                    <a:pt x="66" y="5131"/>
                  </a:cubicBezTo>
                  <a:close/>
                  <a:moveTo>
                    <a:pt x="66" y="5401"/>
                  </a:moveTo>
                  <a:cubicBezTo>
                    <a:pt x="44" y="5401"/>
                    <a:pt x="1" y="5423"/>
                    <a:pt x="1" y="5466"/>
                  </a:cubicBezTo>
                  <a:cubicBezTo>
                    <a:pt x="1" y="5488"/>
                    <a:pt x="44" y="5536"/>
                    <a:pt x="66" y="5536"/>
                  </a:cubicBezTo>
                  <a:cubicBezTo>
                    <a:pt x="109" y="5536"/>
                    <a:pt x="136" y="5488"/>
                    <a:pt x="136" y="5466"/>
                  </a:cubicBezTo>
                  <a:cubicBezTo>
                    <a:pt x="136" y="5423"/>
                    <a:pt x="109" y="5401"/>
                    <a:pt x="66" y="5401"/>
                  </a:cubicBezTo>
                  <a:close/>
                  <a:moveTo>
                    <a:pt x="66" y="5671"/>
                  </a:moveTo>
                  <a:cubicBezTo>
                    <a:pt x="44" y="5671"/>
                    <a:pt x="1" y="5693"/>
                    <a:pt x="1" y="5736"/>
                  </a:cubicBezTo>
                  <a:cubicBezTo>
                    <a:pt x="1" y="5758"/>
                    <a:pt x="44" y="5806"/>
                    <a:pt x="66" y="5806"/>
                  </a:cubicBezTo>
                  <a:cubicBezTo>
                    <a:pt x="109" y="5806"/>
                    <a:pt x="136" y="5758"/>
                    <a:pt x="136" y="5736"/>
                  </a:cubicBezTo>
                  <a:cubicBezTo>
                    <a:pt x="136" y="5693"/>
                    <a:pt x="109" y="5671"/>
                    <a:pt x="66" y="5671"/>
                  </a:cubicBezTo>
                  <a:close/>
                  <a:moveTo>
                    <a:pt x="66" y="5941"/>
                  </a:moveTo>
                  <a:cubicBezTo>
                    <a:pt x="44" y="5941"/>
                    <a:pt x="1" y="5963"/>
                    <a:pt x="1" y="6006"/>
                  </a:cubicBezTo>
                  <a:cubicBezTo>
                    <a:pt x="1" y="6028"/>
                    <a:pt x="44" y="6076"/>
                    <a:pt x="66" y="6076"/>
                  </a:cubicBezTo>
                  <a:cubicBezTo>
                    <a:pt x="109" y="6076"/>
                    <a:pt x="136" y="6028"/>
                    <a:pt x="136" y="6006"/>
                  </a:cubicBezTo>
                  <a:cubicBezTo>
                    <a:pt x="136" y="5963"/>
                    <a:pt x="109" y="5941"/>
                    <a:pt x="66" y="5941"/>
                  </a:cubicBezTo>
                  <a:close/>
                  <a:moveTo>
                    <a:pt x="66" y="6211"/>
                  </a:moveTo>
                  <a:cubicBezTo>
                    <a:pt x="44" y="6211"/>
                    <a:pt x="1" y="6233"/>
                    <a:pt x="1" y="6276"/>
                  </a:cubicBezTo>
                  <a:cubicBezTo>
                    <a:pt x="1" y="6298"/>
                    <a:pt x="44" y="6346"/>
                    <a:pt x="66" y="6346"/>
                  </a:cubicBezTo>
                  <a:cubicBezTo>
                    <a:pt x="109" y="6346"/>
                    <a:pt x="136" y="6298"/>
                    <a:pt x="136" y="6276"/>
                  </a:cubicBezTo>
                  <a:cubicBezTo>
                    <a:pt x="136" y="6233"/>
                    <a:pt x="109" y="6211"/>
                    <a:pt x="66" y="6211"/>
                  </a:cubicBezTo>
                  <a:close/>
                  <a:moveTo>
                    <a:pt x="66" y="6481"/>
                  </a:moveTo>
                  <a:cubicBezTo>
                    <a:pt x="44" y="6481"/>
                    <a:pt x="1" y="6503"/>
                    <a:pt x="1" y="6546"/>
                  </a:cubicBezTo>
                  <a:cubicBezTo>
                    <a:pt x="1" y="6568"/>
                    <a:pt x="44" y="6616"/>
                    <a:pt x="66" y="6616"/>
                  </a:cubicBezTo>
                  <a:cubicBezTo>
                    <a:pt x="109" y="6616"/>
                    <a:pt x="136" y="6568"/>
                    <a:pt x="136" y="6546"/>
                  </a:cubicBezTo>
                  <a:cubicBezTo>
                    <a:pt x="136" y="6503"/>
                    <a:pt x="109" y="6481"/>
                    <a:pt x="66" y="6481"/>
                  </a:cubicBezTo>
                  <a:close/>
                  <a:moveTo>
                    <a:pt x="66" y="6751"/>
                  </a:moveTo>
                  <a:cubicBezTo>
                    <a:pt x="44" y="6751"/>
                    <a:pt x="1" y="6773"/>
                    <a:pt x="1" y="6816"/>
                  </a:cubicBezTo>
                  <a:cubicBezTo>
                    <a:pt x="1" y="6838"/>
                    <a:pt x="44" y="6886"/>
                    <a:pt x="66" y="6886"/>
                  </a:cubicBezTo>
                  <a:cubicBezTo>
                    <a:pt x="109" y="6886"/>
                    <a:pt x="136" y="6838"/>
                    <a:pt x="136" y="6816"/>
                  </a:cubicBezTo>
                  <a:cubicBezTo>
                    <a:pt x="136" y="6773"/>
                    <a:pt x="109" y="6751"/>
                    <a:pt x="66" y="6751"/>
                  </a:cubicBezTo>
                  <a:close/>
                  <a:moveTo>
                    <a:pt x="66" y="7021"/>
                  </a:moveTo>
                  <a:cubicBezTo>
                    <a:pt x="44" y="7021"/>
                    <a:pt x="1" y="7043"/>
                    <a:pt x="1" y="7086"/>
                  </a:cubicBezTo>
                  <a:cubicBezTo>
                    <a:pt x="1" y="7108"/>
                    <a:pt x="44" y="7156"/>
                    <a:pt x="66" y="7156"/>
                  </a:cubicBezTo>
                  <a:cubicBezTo>
                    <a:pt x="109" y="7156"/>
                    <a:pt x="136" y="7108"/>
                    <a:pt x="136" y="7086"/>
                  </a:cubicBezTo>
                  <a:cubicBezTo>
                    <a:pt x="136" y="7043"/>
                    <a:pt x="109" y="7021"/>
                    <a:pt x="66" y="7021"/>
                  </a:cubicBezTo>
                  <a:close/>
                  <a:moveTo>
                    <a:pt x="1" y="7356"/>
                  </a:moveTo>
                  <a:cubicBezTo>
                    <a:pt x="1" y="7378"/>
                    <a:pt x="44" y="7426"/>
                    <a:pt x="66" y="7426"/>
                  </a:cubicBezTo>
                  <a:cubicBezTo>
                    <a:pt x="109" y="7426"/>
                    <a:pt x="136" y="7378"/>
                    <a:pt x="136" y="7356"/>
                  </a:cubicBezTo>
                  <a:lnTo>
                    <a:pt x="136" y="7356"/>
                  </a:lnTo>
                  <a:cubicBezTo>
                    <a:pt x="136" y="7378"/>
                    <a:pt x="109" y="7405"/>
                    <a:pt x="66" y="7405"/>
                  </a:cubicBezTo>
                  <a:cubicBezTo>
                    <a:pt x="44" y="7405"/>
                    <a:pt x="22" y="7378"/>
                    <a:pt x="1" y="7356"/>
                  </a:cubicBezTo>
                  <a:close/>
                  <a:moveTo>
                    <a:pt x="66" y="7561"/>
                  </a:moveTo>
                  <a:cubicBezTo>
                    <a:pt x="44" y="7561"/>
                    <a:pt x="1" y="7583"/>
                    <a:pt x="1" y="7626"/>
                  </a:cubicBezTo>
                  <a:cubicBezTo>
                    <a:pt x="1" y="7648"/>
                    <a:pt x="44" y="7696"/>
                    <a:pt x="66" y="7696"/>
                  </a:cubicBezTo>
                  <a:cubicBezTo>
                    <a:pt x="109" y="7696"/>
                    <a:pt x="136" y="7648"/>
                    <a:pt x="136" y="7626"/>
                  </a:cubicBezTo>
                  <a:cubicBezTo>
                    <a:pt x="136" y="7583"/>
                    <a:pt x="109" y="7561"/>
                    <a:pt x="66" y="7561"/>
                  </a:cubicBezTo>
                  <a:close/>
                  <a:moveTo>
                    <a:pt x="66" y="7831"/>
                  </a:moveTo>
                  <a:cubicBezTo>
                    <a:pt x="44" y="7831"/>
                    <a:pt x="1" y="7853"/>
                    <a:pt x="1" y="7896"/>
                  </a:cubicBezTo>
                  <a:cubicBezTo>
                    <a:pt x="1" y="7918"/>
                    <a:pt x="44" y="7966"/>
                    <a:pt x="66" y="7966"/>
                  </a:cubicBezTo>
                  <a:cubicBezTo>
                    <a:pt x="109" y="7966"/>
                    <a:pt x="136" y="7918"/>
                    <a:pt x="136" y="7896"/>
                  </a:cubicBezTo>
                  <a:cubicBezTo>
                    <a:pt x="136" y="7853"/>
                    <a:pt x="109" y="7831"/>
                    <a:pt x="66" y="7831"/>
                  </a:cubicBezTo>
                  <a:close/>
                  <a:moveTo>
                    <a:pt x="66" y="8101"/>
                  </a:moveTo>
                  <a:cubicBezTo>
                    <a:pt x="44" y="8101"/>
                    <a:pt x="1" y="8123"/>
                    <a:pt x="1" y="8166"/>
                  </a:cubicBezTo>
                  <a:cubicBezTo>
                    <a:pt x="1" y="8188"/>
                    <a:pt x="44" y="8236"/>
                    <a:pt x="66" y="8236"/>
                  </a:cubicBezTo>
                  <a:cubicBezTo>
                    <a:pt x="109" y="8236"/>
                    <a:pt x="136" y="8188"/>
                    <a:pt x="136" y="8166"/>
                  </a:cubicBezTo>
                  <a:cubicBezTo>
                    <a:pt x="136" y="8123"/>
                    <a:pt x="109" y="8101"/>
                    <a:pt x="66" y="8101"/>
                  </a:cubicBezTo>
                  <a:close/>
                  <a:moveTo>
                    <a:pt x="66" y="8371"/>
                  </a:moveTo>
                  <a:cubicBezTo>
                    <a:pt x="44" y="8371"/>
                    <a:pt x="1" y="8393"/>
                    <a:pt x="1" y="8436"/>
                  </a:cubicBezTo>
                  <a:cubicBezTo>
                    <a:pt x="1" y="8458"/>
                    <a:pt x="44" y="8506"/>
                    <a:pt x="66" y="8506"/>
                  </a:cubicBezTo>
                  <a:cubicBezTo>
                    <a:pt x="109" y="8506"/>
                    <a:pt x="136" y="8458"/>
                    <a:pt x="136" y="8436"/>
                  </a:cubicBezTo>
                  <a:cubicBezTo>
                    <a:pt x="136" y="8393"/>
                    <a:pt x="109" y="8371"/>
                    <a:pt x="66" y="8371"/>
                  </a:cubicBezTo>
                  <a:close/>
                  <a:moveTo>
                    <a:pt x="66" y="8641"/>
                  </a:moveTo>
                  <a:cubicBezTo>
                    <a:pt x="44" y="8641"/>
                    <a:pt x="1" y="8663"/>
                    <a:pt x="1" y="8706"/>
                  </a:cubicBezTo>
                  <a:cubicBezTo>
                    <a:pt x="1" y="8728"/>
                    <a:pt x="44" y="8776"/>
                    <a:pt x="66" y="8776"/>
                  </a:cubicBezTo>
                  <a:cubicBezTo>
                    <a:pt x="109" y="8776"/>
                    <a:pt x="136" y="8728"/>
                    <a:pt x="136" y="8706"/>
                  </a:cubicBezTo>
                  <a:cubicBezTo>
                    <a:pt x="136" y="8663"/>
                    <a:pt x="109" y="8641"/>
                    <a:pt x="66" y="8641"/>
                  </a:cubicBezTo>
                  <a:close/>
                  <a:moveTo>
                    <a:pt x="66" y="8911"/>
                  </a:moveTo>
                  <a:cubicBezTo>
                    <a:pt x="44" y="8911"/>
                    <a:pt x="1" y="8933"/>
                    <a:pt x="1" y="8976"/>
                  </a:cubicBezTo>
                  <a:cubicBezTo>
                    <a:pt x="1" y="8998"/>
                    <a:pt x="44" y="9046"/>
                    <a:pt x="66" y="9046"/>
                  </a:cubicBezTo>
                  <a:cubicBezTo>
                    <a:pt x="109" y="9046"/>
                    <a:pt x="136" y="8998"/>
                    <a:pt x="136" y="8976"/>
                  </a:cubicBezTo>
                  <a:cubicBezTo>
                    <a:pt x="136" y="8933"/>
                    <a:pt x="109" y="8911"/>
                    <a:pt x="66" y="8911"/>
                  </a:cubicBezTo>
                  <a:close/>
                  <a:moveTo>
                    <a:pt x="66" y="9181"/>
                  </a:moveTo>
                  <a:cubicBezTo>
                    <a:pt x="44" y="9181"/>
                    <a:pt x="1" y="9203"/>
                    <a:pt x="1" y="9246"/>
                  </a:cubicBezTo>
                  <a:cubicBezTo>
                    <a:pt x="1" y="9268"/>
                    <a:pt x="44" y="9316"/>
                    <a:pt x="66" y="9316"/>
                  </a:cubicBezTo>
                  <a:cubicBezTo>
                    <a:pt x="109" y="9316"/>
                    <a:pt x="136" y="9268"/>
                    <a:pt x="136" y="9246"/>
                  </a:cubicBezTo>
                  <a:cubicBezTo>
                    <a:pt x="136" y="9203"/>
                    <a:pt x="109" y="9181"/>
                    <a:pt x="66" y="9181"/>
                  </a:cubicBezTo>
                  <a:close/>
                  <a:moveTo>
                    <a:pt x="66" y="9451"/>
                  </a:moveTo>
                  <a:cubicBezTo>
                    <a:pt x="44" y="9451"/>
                    <a:pt x="1" y="9473"/>
                    <a:pt x="1" y="9516"/>
                  </a:cubicBezTo>
                  <a:cubicBezTo>
                    <a:pt x="1" y="9538"/>
                    <a:pt x="44" y="9586"/>
                    <a:pt x="66" y="9586"/>
                  </a:cubicBezTo>
                  <a:cubicBezTo>
                    <a:pt x="109" y="9586"/>
                    <a:pt x="136" y="9538"/>
                    <a:pt x="136" y="9516"/>
                  </a:cubicBezTo>
                  <a:cubicBezTo>
                    <a:pt x="136" y="9473"/>
                    <a:pt x="109" y="9451"/>
                    <a:pt x="66" y="9451"/>
                  </a:cubicBezTo>
                  <a:close/>
                  <a:moveTo>
                    <a:pt x="66" y="9721"/>
                  </a:moveTo>
                  <a:cubicBezTo>
                    <a:pt x="44" y="9721"/>
                    <a:pt x="1" y="9743"/>
                    <a:pt x="1" y="9786"/>
                  </a:cubicBezTo>
                  <a:cubicBezTo>
                    <a:pt x="1" y="9808"/>
                    <a:pt x="44" y="9856"/>
                    <a:pt x="66" y="9856"/>
                  </a:cubicBezTo>
                  <a:cubicBezTo>
                    <a:pt x="109" y="9856"/>
                    <a:pt x="136" y="9808"/>
                    <a:pt x="136" y="9786"/>
                  </a:cubicBezTo>
                  <a:cubicBezTo>
                    <a:pt x="136" y="9743"/>
                    <a:pt x="109" y="9721"/>
                    <a:pt x="66" y="9721"/>
                  </a:cubicBezTo>
                  <a:close/>
                  <a:moveTo>
                    <a:pt x="66" y="9991"/>
                  </a:moveTo>
                  <a:cubicBezTo>
                    <a:pt x="44" y="9991"/>
                    <a:pt x="1" y="10013"/>
                    <a:pt x="1" y="10056"/>
                  </a:cubicBezTo>
                  <a:cubicBezTo>
                    <a:pt x="1" y="10078"/>
                    <a:pt x="44" y="10126"/>
                    <a:pt x="66" y="10126"/>
                  </a:cubicBezTo>
                  <a:cubicBezTo>
                    <a:pt x="109" y="10126"/>
                    <a:pt x="136" y="10078"/>
                    <a:pt x="136" y="10056"/>
                  </a:cubicBezTo>
                  <a:cubicBezTo>
                    <a:pt x="136" y="10013"/>
                    <a:pt x="109" y="9991"/>
                    <a:pt x="66" y="9991"/>
                  </a:cubicBezTo>
                  <a:close/>
                  <a:moveTo>
                    <a:pt x="66" y="10261"/>
                  </a:moveTo>
                  <a:cubicBezTo>
                    <a:pt x="44" y="10261"/>
                    <a:pt x="1" y="10283"/>
                    <a:pt x="1" y="10326"/>
                  </a:cubicBezTo>
                  <a:cubicBezTo>
                    <a:pt x="1" y="10348"/>
                    <a:pt x="44" y="10396"/>
                    <a:pt x="66" y="10396"/>
                  </a:cubicBezTo>
                  <a:cubicBezTo>
                    <a:pt x="109" y="10396"/>
                    <a:pt x="136" y="10348"/>
                    <a:pt x="136" y="10326"/>
                  </a:cubicBezTo>
                  <a:cubicBezTo>
                    <a:pt x="136" y="10283"/>
                    <a:pt x="109" y="10261"/>
                    <a:pt x="66" y="10261"/>
                  </a:cubicBezTo>
                  <a:close/>
                  <a:moveTo>
                    <a:pt x="66" y="10531"/>
                  </a:moveTo>
                  <a:cubicBezTo>
                    <a:pt x="44" y="10531"/>
                    <a:pt x="1" y="10553"/>
                    <a:pt x="1" y="10596"/>
                  </a:cubicBezTo>
                  <a:cubicBezTo>
                    <a:pt x="1" y="10618"/>
                    <a:pt x="44" y="10666"/>
                    <a:pt x="66" y="10666"/>
                  </a:cubicBezTo>
                  <a:cubicBezTo>
                    <a:pt x="109" y="10666"/>
                    <a:pt x="136" y="10618"/>
                    <a:pt x="136" y="10596"/>
                  </a:cubicBezTo>
                  <a:cubicBezTo>
                    <a:pt x="136" y="10553"/>
                    <a:pt x="109" y="10531"/>
                    <a:pt x="66" y="10531"/>
                  </a:cubicBezTo>
                  <a:close/>
                  <a:moveTo>
                    <a:pt x="66" y="10801"/>
                  </a:moveTo>
                  <a:cubicBezTo>
                    <a:pt x="44" y="10801"/>
                    <a:pt x="1" y="10823"/>
                    <a:pt x="1" y="10866"/>
                  </a:cubicBezTo>
                  <a:cubicBezTo>
                    <a:pt x="1" y="10888"/>
                    <a:pt x="44" y="10936"/>
                    <a:pt x="66" y="10936"/>
                  </a:cubicBezTo>
                  <a:cubicBezTo>
                    <a:pt x="109" y="10936"/>
                    <a:pt x="136" y="10888"/>
                    <a:pt x="136" y="10866"/>
                  </a:cubicBezTo>
                  <a:cubicBezTo>
                    <a:pt x="136" y="10823"/>
                    <a:pt x="109" y="10801"/>
                    <a:pt x="66" y="10801"/>
                  </a:cubicBezTo>
                  <a:close/>
                  <a:moveTo>
                    <a:pt x="66" y="11071"/>
                  </a:moveTo>
                  <a:cubicBezTo>
                    <a:pt x="44" y="11071"/>
                    <a:pt x="1" y="11093"/>
                    <a:pt x="1" y="11136"/>
                  </a:cubicBezTo>
                  <a:cubicBezTo>
                    <a:pt x="1" y="11158"/>
                    <a:pt x="44" y="11206"/>
                    <a:pt x="66" y="11206"/>
                  </a:cubicBezTo>
                  <a:cubicBezTo>
                    <a:pt x="109" y="11206"/>
                    <a:pt x="136" y="11158"/>
                    <a:pt x="136" y="11136"/>
                  </a:cubicBezTo>
                  <a:cubicBezTo>
                    <a:pt x="136" y="11093"/>
                    <a:pt x="109" y="11071"/>
                    <a:pt x="66" y="11071"/>
                  </a:cubicBezTo>
                  <a:close/>
                  <a:moveTo>
                    <a:pt x="66" y="11341"/>
                  </a:moveTo>
                  <a:cubicBezTo>
                    <a:pt x="44" y="11341"/>
                    <a:pt x="1" y="11363"/>
                    <a:pt x="1" y="11406"/>
                  </a:cubicBezTo>
                  <a:cubicBezTo>
                    <a:pt x="1" y="11428"/>
                    <a:pt x="44" y="11476"/>
                    <a:pt x="66" y="11476"/>
                  </a:cubicBezTo>
                  <a:cubicBezTo>
                    <a:pt x="109" y="11476"/>
                    <a:pt x="136" y="11428"/>
                    <a:pt x="136" y="11406"/>
                  </a:cubicBezTo>
                  <a:cubicBezTo>
                    <a:pt x="136" y="11363"/>
                    <a:pt x="109" y="11341"/>
                    <a:pt x="66" y="11341"/>
                  </a:cubicBezTo>
                  <a:close/>
                  <a:moveTo>
                    <a:pt x="66" y="11611"/>
                  </a:moveTo>
                  <a:cubicBezTo>
                    <a:pt x="44" y="11611"/>
                    <a:pt x="1" y="11633"/>
                    <a:pt x="1" y="11676"/>
                  </a:cubicBezTo>
                  <a:cubicBezTo>
                    <a:pt x="1" y="11698"/>
                    <a:pt x="44" y="11746"/>
                    <a:pt x="66" y="11746"/>
                  </a:cubicBezTo>
                  <a:cubicBezTo>
                    <a:pt x="109" y="11746"/>
                    <a:pt x="136" y="11698"/>
                    <a:pt x="136" y="11676"/>
                  </a:cubicBezTo>
                  <a:cubicBezTo>
                    <a:pt x="136" y="11633"/>
                    <a:pt x="109" y="11611"/>
                    <a:pt x="66" y="11611"/>
                  </a:cubicBezTo>
                  <a:close/>
                  <a:moveTo>
                    <a:pt x="66" y="11881"/>
                  </a:moveTo>
                  <a:cubicBezTo>
                    <a:pt x="44" y="11881"/>
                    <a:pt x="1" y="11903"/>
                    <a:pt x="1" y="11946"/>
                  </a:cubicBezTo>
                  <a:cubicBezTo>
                    <a:pt x="1" y="11968"/>
                    <a:pt x="44" y="12016"/>
                    <a:pt x="66" y="12016"/>
                  </a:cubicBezTo>
                  <a:cubicBezTo>
                    <a:pt x="109" y="12016"/>
                    <a:pt x="136" y="11968"/>
                    <a:pt x="136" y="11946"/>
                  </a:cubicBezTo>
                  <a:cubicBezTo>
                    <a:pt x="136" y="11903"/>
                    <a:pt x="109" y="11881"/>
                    <a:pt x="66" y="11881"/>
                  </a:cubicBezTo>
                  <a:close/>
                  <a:moveTo>
                    <a:pt x="66" y="12151"/>
                  </a:moveTo>
                  <a:cubicBezTo>
                    <a:pt x="44" y="12151"/>
                    <a:pt x="1" y="12173"/>
                    <a:pt x="1" y="12216"/>
                  </a:cubicBezTo>
                  <a:cubicBezTo>
                    <a:pt x="1" y="12238"/>
                    <a:pt x="44" y="12286"/>
                    <a:pt x="66" y="12286"/>
                  </a:cubicBezTo>
                  <a:cubicBezTo>
                    <a:pt x="109" y="12286"/>
                    <a:pt x="136" y="12238"/>
                    <a:pt x="136" y="12216"/>
                  </a:cubicBezTo>
                  <a:cubicBezTo>
                    <a:pt x="136" y="12173"/>
                    <a:pt x="109" y="12151"/>
                    <a:pt x="66" y="12151"/>
                  </a:cubicBezTo>
                  <a:close/>
                  <a:moveTo>
                    <a:pt x="66" y="12421"/>
                  </a:moveTo>
                  <a:cubicBezTo>
                    <a:pt x="44" y="12421"/>
                    <a:pt x="1" y="12443"/>
                    <a:pt x="1" y="12486"/>
                  </a:cubicBezTo>
                  <a:cubicBezTo>
                    <a:pt x="1" y="12508"/>
                    <a:pt x="44" y="12556"/>
                    <a:pt x="66" y="12556"/>
                  </a:cubicBezTo>
                  <a:cubicBezTo>
                    <a:pt x="109" y="12556"/>
                    <a:pt x="136" y="12508"/>
                    <a:pt x="136" y="12486"/>
                  </a:cubicBezTo>
                  <a:cubicBezTo>
                    <a:pt x="136" y="12443"/>
                    <a:pt x="109" y="12421"/>
                    <a:pt x="66" y="12421"/>
                  </a:cubicBezTo>
                  <a:close/>
                  <a:moveTo>
                    <a:pt x="66" y="12692"/>
                  </a:moveTo>
                  <a:cubicBezTo>
                    <a:pt x="44" y="12692"/>
                    <a:pt x="1" y="12713"/>
                    <a:pt x="1" y="12756"/>
                  </a:cubicBezTo>
                  <a:cubicBezTo>
                    <a:pt x="1" y="12778"/>
                    <a:pt x="44" y="12827"/>
                    <a:pt x="66" y="12827"/>
                  </a:cubicBezTo>
                  <a:cubicBezTo>
                    <a:pt x="109" y="12827"/>
                    <a:pt x="136" y="12778"/>
                    <a:pt x="136" y="12756"/>
                  </a:cubicBezTo>
                  <a:cubicBezTo>
                    <a:pt x="136" y="12713"/>
                    <a:pt x="109" y="12692"/>
                    <a:pt x="66" y="12692"/>
                  </a:cubicBezTo>
                  <a:close/>
                  <a:moveTo>
                    <a:pt x="66" y="12962"/>
                  </a:moveTo>
                  <a:cubicBezTo>
                    <a:pt x="44" y="12962"/>
                    <a:pt x="1" y="12983"/>
                    <a:pt x="1" y="13026"/>
                  </a:cubicBezTo>
                  <a:cubicBezTo>
                    <a:pt x="1" y="13048"/>
                    <a:pt x="44" y="13097"/>
                    <a:pt x="66" y="13097"/>
                  </a:cubicBezTo>
                  <a:cubicBezTo>
                    <a:pt x="87" y="13075"/>
                    <a:pt x="87" y="13075"/>
                    <a:pt x="109" y="13075"/>
                  </a:cubicBezTo>
                  <a:cubicBezTo>
                    <a:pt x="136" y="13075"/>
                    <a:pt x="136" y="13048"/>
                    <a:pt x="136" y="13026"/>
                  </a:cubicBezTo>
                  <a:cubicBezTo>
                    <a:pt x="136" y="12983"/>
                    <a:pt x="109" y="12962"/>
                    <a:pt x="66" y="12962"/>
                  </a:cubicBezTo>
                  <a:close/>
                  <a:moveTo>
                    <a:pt x="66" y="13232"/>
                  </a:moveTo>
                  <a:cubicBezTo>
                    <a:pt x="44" y="13232"/>
                    <a:pt x="1" y="13253"/>
                    <a:pt x="1" y="13296"/>
                  </a:cubicBezTo>
                  <a:cubicBezTo>
                    <a:pt x="1" y="13318"/>
                    <a:pt x="44" y="13367"/>
                    <a:pt x="66" y="13367"/>
                  </a:cubicBezTo>
                  <a:cubicBezTo>
                    <a:pt x="109" y="13367"/>
                    <a:pt x="136" y="13318"/>
                    <a:pt x="136" y="13296"/>
                  </a:cubicBezTo>
                  <a:cubicBezTo>
                    <a:pt x="136" y="13253"/>
                    <a:pt x="109" y="13232"/>
                    <a:pt x="66" y="13232"/>
                  </a:cubicBezTo>
                  <a:close/>
                  <a:moveTo>
                    <a:pt x="66" y="13502"/>
                  </a:moveTo>
                  <a:cubicBezTo>
                    <a:pt x="44" y="13502"/>
                    <a:pt x="1" y="13523"/>
                    <a:pt x="1" y="13566"/>
                  </a:cubicBezTo>
                  <a:cubicBezTo>
                    <a:pt x="1" y="13588"/>
                    <a:pt x="44" y="13637"/>
                    <a:pt x="66" y="13637"/>
                  </a:cubicBezTo>
                  <a:cubicBezTo>
                    <a:pt x="109" y="13637"/>
                    <a:pt x="136" y="13588"/>
                    <a:pt x="136" y="13566"/>
                  </a:cubicBezTo>
                  <a:cubicBezTo>
                    <a:pt x="136" y="13523"/>
                    <a:pt x="109" y="13502"/>
                    <a:pt x="66" y="13502"/>
                  </a:cubicBezTo>
                  <a:close/>
                  <a:moveTo>
                    <a:pt x="66" y="13772"/>
                  </a:moveTo>
                  <a:cubicBezTo>
                    <a:pt x="44" y="13772"/>
                    <a:pt x="1" y="13793"/>
                    <a:pt x="1" y="13836"/>
                  </a:cubicBezTo>
                  <a:cubicBezTo>
                    <a:pt x="1" y="13858"/>
                    <a:pt x="44" y="13907"/>
                    <a:pt x="66" y="13907"/>
                  </a:cubicBezTo>
                  <a:cubicBezTo>
                    <a:pt x="109" y="13907"/>
                    <a:pt x="136" y="13858"/>
                    <a:pt x="136" y="13836"/>
                  </a:cubicBezTo>
                  <a:cubicBezTo>
                    <a:pt x="136" y="13793"/>
                    <a:pt x="109" y="13772"/>
                    <a:pt x="66" y="13772"/>
                  </a:cubicBezTo>
                  <a:close/>
                  <a:moveTo>
                    <a:pt x="66" y="14042"/>
                  </a:moveTo>
                  <a:cubicBezTo>
                    <a:pt x="44" y="14042"/>
                    <a:pt x="1" y="14063"/>
                    <a:pt x="1" y="14106"/>
                  </a:cubicBezTo>
                  <a:cubicBezTo>
                    <a:pt x="1" y="14128"/>
                    <a:pt x="44" y="14177"/>
                    <a:pt x="66" y="14177"/>
                  </a:cubicBezTo>
                  <a:cubicBezTo>
                    <a:pt x="109" y="14177"/>
                    <a:pt x="136" y="14128"/>
                    <a:pt x="136" y="14106"/>
                  </a:cubicBezTo>
                  <a:cubicBezTo>
                    <a:pt x="136" y="14063"/>
                    <a:pt x="109" y="14042"/>
                    <a:pt x="66" y="14042"/>
                  </a:cubicBezTo>
                  <a:close/>
                  <a:moveTo>
                    <a:pt x="66" y="14312"/>
                  </a:moveTo>
                  <a:cubicBezTo>
                    <a:pt x="44" y="14312"/>
                    <a:pt x="1" y="14333"/>
                    <a:pt x="1" y="14376"/>
                  </a:cubicBezTo>
                  <a:cubicBezTo>
                    <a:pt x="1" y="14398"/>
                    <a:pt x="44" y="14447"/>
                    <a:pt x="66" y="14447"/>
                  </a:cubicBezTo>
                  <a:cubicBezTo>
                    <a:pt x="109" y="14447"/>
                    <a:pt x="136" y="14398"/>
                    <a:pt x="136" y="14376"/>
                  </a:cubicBezTo>
                  <a:cubicBezTo>
                    <a:pt x="136" y="14333"/>
                    <a:pt x="109" y="14312"/>
                    <a:pt x="66" y="14312"/>
                  </a:cubicBezTo>
                  <a:close/>
                  <a:moveTo>
                    <a:pt x="66" y="14582"/>
                  </a:moveTo>
                  <a:cubicBezTo>
                    <a:pt x="44" y="14582"/>
                    <a:pt x="1" y="14603"/>
                    <a:pt x="1" y="14646"/>
                  </a:cubicBezTo>
                  <a:cubicBezTo>
                    <a:pt x="1" y="14668"/>
                    <a:pt x="44" y="14717"/>
                    <a:pt x="66" y="14717"/>
                  </a:cubicBezTo>
                  <a:cubicBezTo>
                    <a:pt x="109" y="14717"/>
                    <a:pt x="136" y="14668"/>
                    <a:pt x="136" y="14646"/>
                  </a:cubicBezTo>
                  <a:cubicBezTo>
                    <a:pt x="136" y="14603"/>
                    <a:pt x="109" y="14582"/>
                    <a:pt x="66" y="14582"/>
                  </a:cubicBezTo>
                  <a:close/>
                  <a:moveTo>
                    <a:pt x="66" y="14852"/>
                  </a:moveTo>
                  <a:cubicBezTo>
                    <a:pt x="44" y="14852"/>
                    <a:pt x="1" y="14873"/>
                    <a:pt x="1" y="14916"/>
                  </a:cubicBezTo>
                  <a:cubicBezTo>
                    <a:pt x="1" y="14938"/>
                    <a:pt x="44" y="14987"/>
                    <a:pt x="66" y="14987"/>
                  </a:cubicBezTo>
                  <a:cubicBezTo>
                    <a:pt x="109" y="14987"/>
                    <a:pt x="136" y="14938"/>
                    <a:pt x="136" y="14916"/>
                  </a:cubicBezTo>
                  <a:cubicBezTo>
                    <a:pt x="136" y="14873"/>
                    <a:pt x="109" y="14852"/>
                    <a:pt x="66" y="14852"/>
                  </a:cubicBezTo>
                  <a:close/>
                  <a:moveTo>
                    <a:pt x="66" y="15122"/>
                  </a:moveTo>
                  <a:cubicBezTo>
                    <a:pt x="44" y="15122"/>
                    <a:pt x="1" y="15143"/>
                    <a:pt x="1" y="15186"/>
                  </a:cubicBezTo>
                  <a:cubicBezTo>
                    <a:pt x="1" y="15208"/>
                    <a:pt x="44" y="15257"/>
                    <a:pt x="66" y="15257"/>
                  </a:cubicBezTo>
                  <a:cubicBezTo>
                    <a:pt x="109" y="15257"/>
                    <a:pt x="136" y="15208"/>
                    <a:pt x="136" y="15186"/>
                  </a:cubicBezTo>
                  <a:cubicBezTo>
                    <a:pt x="136" y="15143"/>
                    <a:pt x="109" y="15122"/>
                    <a:pt x="66" y="15122"/>
                  </a:cubicBezTo>
                  <a:close/>
                  <a:moveTo>
                    <a:pt x="66" y="15392"/>
                  </a:moveTo>
                  <a:cubicBezTo>
                    <a:pt x="44" y="15392"/>
                    <a:pt x="1" y="15413"/>
                    <a:pt x="1" y="15456"/>
                  </a:cubicBezTo>
                  <a:cubicBezTo>
                    <a:pt x="1" y="15478"/>
                    <a:pt x="44" y="15527"/>
                    <a:pt x="66" y="15527"/>
                  </a:cubicBezTo>
                  <a:cubicBezTo>
                    <a:pt x="109" y="15527"/>
                    <a:pt x="136" y="15478"/>
                    <a:pt x="136" y="15456"/>
                  </a:cubicBezTo>
                  <a:cubicBezTo>
                    <a:pt x="136" y="15413"/>
                    <a:pt x="109" y="15392"/>
                    <a:pt x="66" y="15392"/>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7"/>
            <p:cNvSpPr/>
            <p:nvPr/>
          </p:nvSpPr>
          <p:spPr>
            <a:xfrm flipH="1" rot="10800000">
              <a:off x="1018295" y="4658782"/>
              <a:ext cx="737126" cy="396733"/>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7"/>
            <p:cNvSpPr/>
            <p:nvPr/>
          </p:nvSpPr>
          <p:spPr>
            <a:xfrm>
              <a:off x="243250" y="4690495"/>
              <a:ext cx="579365" cy="6275"/>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7"/>
            <p:cNvSpPr/>
            <p:nvPr/>
          </p:nvSpPr>
          <p:spPr>
            <a:xfrm>
              <a:off x="2491785" y="2631803"/>
              <a:ext cx="971899" cy="698736"/>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7"/>
            <p:cNvSpPr/>
            <p:nvPr/>
          </p:nvSpPr>
          <p:spPr>
            <a:xfrm>
              <a:off x="-134329" y="2728614"/>
              <a:ext cx="1015458" cy="828581"/>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7"/>
            <p:cNvSpPr/>
            <p:nvPr/>
          </p:nvSpPr>
          <p:spPr>
            <a:xfrm rot="-5400000">
              <a:off x="2880906" y="4359282"/>
              <a:ext cx="659376" cy="637459"/>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47"/>
          <p:cNvGrpSpPr/>
          <p:nvPr/>
        </p:nvGrpSpPr>
        <p:grpSpPr>
          <a:xfrm>
            <a:off x="283554" y="4302138"/>
            <a:ext cx="8526649" cy="301874"/>
            <a:chOff x="283554" y="4302138"/>
            <a:chExt cx="8526649" cy="301874"/>
          </a:xfrm>
        </p:grpSpPr>
        <p:grpSp>
          <p:nvGrpSpPr>
            <p:cNvPr id="176" name="Google Shape;176;p47"/>
            <p:cNvGrpSpPr/>
            <p:nvPr/>
          </p:nvGrpSpPr>
          <p:grpSpPr>
            <a:xfrm>
              <a:off x="283554" y="4449638"/>
              <a:ext cx="301874" cy="154373"/>
              <a:chOff x="7893111" y="352204"/>
              <a:chExt cx="225869" cy="115505"/>
            </a:xfrm>
          </p:grpSpPr>
          <p:sp>
            <p:nvSpPr>
              <p:cNvPr id="177" name="Google Shape;177;p47"/>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7"/>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7"/>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47"/>
            <p:cNvGrpSpPr/>
            <p:nvPr/>
          </p:nvGrpSpPr>
          <p:grpSpPr>
            <a:xfrm rot="5400000">
              <a:off x="8582079" y="4375888"/>
              <a:ext cx="301874" cy="154373"/>
              <a:chOff x="7893111" y="352204"/>
              <a:chExt cx="225869" cy="115505"/>
            </a:xfrm>
          </p:grpSpPr>
          <p:sp>
            <p:nvSpPr>
              <p:cNvPr id="181" name="Google Shape;181;p47"/>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7"/>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7"/>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4" name="Shape 184"/>
        <p:cNvGrpSpPr/>
        <p:nvPr/>
      </p:nvGrpSpPr>
      <p:grpSpPr>
        <a:xfrm>
          <a:off x="0" y="0"/>
          <a:ext cx="0" cy="0"/>
          <a:chOff x="0" y="0"/>
          <a:chExt cx="0" cy="0"/>
        </a:xfrm>
      </p:grpSpPr>
      <p:sp>
        <p:nvSpPr>
          <p:cNvPr id="185" name="Google Shape;185;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6" name="Google Shape;186;p48"/>
          <p:cNvSpPr txBox="1"/>
          <p:nvPr>
            <p:ph idx="1" type="subTitle"/>
          </p:nvPr>
        </p:nvSpPr>
        <p:spPr>
          <a:xfrm>
            <a:off x="720000" y="2334473"/>
            <a:ext cx="24066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 name="Google Shape;187;p48"/>
          <p:cNvSpPr txBox="1"/>
          <p:nvPr>
            <p:ph idx="2" type="subTitle"/>
          </p:nvPr>
        </p:nvSpPr>
        <p:spPr>
          <a:xfrm>
            <a:off x="3368758" y="2334473"/>
            <a:ext cx="24066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8" name="Google Shape;188;p48"/>
          <p:cNvSpPr txBox="1"/>
          <p:nvPr>
            <p:ph idx="3" type="subTitle"/>
          </p:nvPr>
        </p:nvSpPr>
        <p:spPr>
          <a:xfrm>
            <a:off x="6017524" y="2334473"/>
            <a:ext cx="24066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9" name="Google Shape;189;p48"/>
          <p:cNvSpPr txBox="1"/>
          <p:nvPr>
            <p:ph idx="4" type="subTitle"/>
          </p:nvPr>
        </p:nvSpPr>
        <p:spPr>
          <a:xfrm>
            <a:off x="720000" y="1900375"/>
            <a:ext cx="2406600" cy="43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90" name="Google Shape;190;p48"/>
          <p:cNvSpPr txBox="1"/>
          <p:nvPr>
            <p:ph idx="5" type="subTitle"/>
          </p:nvPr>
        </p:nvSpPr>
        <p:spPr>
          <a:xfrm>
            <a:off x="3368762" y="1900375"/>
            <a:ext cx="2406600" cy="43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91" name="Google Shape;191;p48"/>
          <p:cNvSpPr txBox="1"/>
          <p:nvPr>
            <p:ph idx="6" type="subTitle"/>
          </p:nvPr>
        </p:nvSpPr>
        <p:spPr>
          <a:xfrm>
            <a:off x="6017525" y="1900375"/>
            <a:ext cx="2406600" cy="43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192" name="Google Shape;192;p48"/>
          <p:cNvGrpSpPr/>
          <p:nvPr/>
        </p:nvGrpSpPr>
        <p:grpSpPr>
          <a:xfrm>
            <a:off x="220654" y="580438"/>
            <a:ext cx="8522974" cy="4341373"/>
            <a:chOff x="220654" y="580438"/>
            <a:chExt cx="8522974" cy="4341373"/>
          </a:xfrm>
        </p:grpSpPr>
        <p:grpSp>
          <p:nvGrpSpPr>
            <p:cNvPr id="193" name="Google Shape;193;p48"/>
            <p:cNvGrpSpPr/>
            <p:nvPr/>
          </p:nvGrpSpPr>
          <p:grpSpPr>
            <a:xfrm>
              <a:off x="220654" y="4767438"/>
              <a:ext cx="301874" cy="154373"/>
              <a:chOff x="7893111" y="352204"/>
              <a:chExt cx="225869" cy="115505"/>
            </a:xfrm>
          </p:grpSpPr>
          <p:sp>
            <p:nvSpPr>
              <p:cNvPr id="194" name="Google Shape;194;p48"/>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8"/>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8"/>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48"/>
            <p:cNvGrpSpPr/>
            <p:nvPr/>
          </p:nvGrpSpPr>
          <p:grpSpPr>
            <a:xfrm rot="5400000">
              <a:off x="8515504" y="654188"/>
              <a:ext cx="301874" cy="154373"/>
              <a:chOff x="7893111" y="352204"/>
              <a:chExt cx="225869" cy="115505"/>
            </a:xfrm>
          </p:grpSpPr>
          <p:sp>
            <p:nvSpPr>
              <p:cNvPr id="198" name="Google Shape;198;p48"/>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8"/>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8"/>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1" name="Google Shape;201;p48"/>
          <p:cNvGrpSpPr/>
          <p:nvPr/>
        </p:nvGrpSpPr>
        <p:grpSpPr>
          <a:xfrm>
            <a:off x="-1206668" y="-873984"/>
            <a:ext cx="10518663" cy="7286857"/>
            <a:chOff x="-1206668" y="-873984"/>
            <a:chExt cx="10518663" cy="7286857"/>
          </a:xfrm>
        </p:grpSpPr>
        <p:grpSp>
          <p:nvGrpSpPr>
            <p:cNvPr id="202" name="Google Shape;202;p48"/>
            <p:cNvGrpSpPr/>
            <p:nvPr/>
          </p:nvGrpSpPr>
          <p:grpSpPr>
            <a:xfrm>
              <a:off x="-674872" y="-873984"/>
              <a:ext cx="9986867" cy="7286857"/>
              <a:chOff x="-674872" y="-873984"/>
              <a:chExt cx="9986867" cy="7286857"/>
            </a:xfrm>
          </p:grpSpPr>
          <p:grpSp>
            <p:nvGrpSpPr>
              <p:cNvPr id="203" name="Google Shape;203;p48"/>
              <p:cNvGrpSpPr/>
              <p:nvPr/>
            </p:nvGrpSpPr>
            <p:grpSpPr>
              <a:xfrm>
                <a:off x="4071872" y="4749547"/>
                <a:ext cx="1303356" cy="352312"/>
                <a:chOff x="4071872" y="4749547"/>
                <a:chExt cx="1303356" cy="352312"/>
              </a:xfrm>
            </p:grpSpPr>
            <p:sp>
              <p:nvSpPr>
                <p:cNvPr id="204" name="Google Shape;204;p48"/>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8"/>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8"/>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8"/>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8"/>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48"/>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8"/>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8"/>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8"/>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8"/>
              <p:cNvSpPr/>
              <p:nvPr/>
            </p:nvSpPr>
            <p:spPr>
              <a:xfrm rot="5400000">
                <a:off x="6860699"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8"/>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8"/>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8"/>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48"/>
            <p:cNvSpPr/>
            <p:nvPr/>
          </p:nvSpPr>
          <p:spPr>
            <a:xfrm flipH="1" rot="10800000">
              <a:off x="-1206668"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8" name="Shape 218"/>
        <p:cNvGrpSpPr/>
        <p:nvPr/>
      </p:nvGrpSpPr>
      <p:grpSpPr>
        <a:xfrm>
          <a:off x="0" y="0"/>
          <a:ext cx="0" cy="0"/>
          <a:chOff x="0" y="0"/>
          <a:chExt cx="0" cy="0"/>
        </a:xfrm>
      </p:grpSpPr>
      <p:sp>
        <p:nvSpPr>
          <p:cNvPr id="219" name="Google Shape;219;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0" name="Google Shape;220;p49"/>
          <p:cNvSpPr txBox="1"/>
          <p:nvPr>
            <p:ph idx="1" type="subTitle"/>
          </p:nvPr>
        </p:nvSpPr>
        <p:spPr>
          <a:xfrm>
            <a:off x="713213" y="1839775"/>
            <a:ext cx="29433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1" name="Google Shape;221;p49"/>
          <p:cNvSpPr txBox="1"/>
          <p:nvPr>
            <p:ph idx="2" type="subTitle"/>
          </p:nvPr>
        </p:nvSpPr>
        <p:spPr>
          <a:xfrm>
            <a:off x="3946027" y="1839775"/>
            <a:ext cx="29433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 name="Google Shape;222;p49"/>
          <p:cNvSpPr txBox="1"/>
          <p:nvPr>
            <p:ph idx="3" type="subTitle"/>
          </p:nvPr>
        </p:nvSpPr>
        <p:spPr>
          <a:xfrm>
            <a:off x="713213" y="3427575"/>
            <a:ext cx="29433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3" name="Google Shape;223;p49"/>
          <p:cNvSpPr txBox="1"/>
          <p:nvPr>
            <p:ph idx="4" type="subTitle"/>
          </p:nvPr>
        </p:nvSpPr>
        <p:spPr>
          <a:xfrm>
            <a:off x="3946027" y="3427575"/>
            <a:ext cx="29433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4" name="Google Shape;224;p49"/>
          <p:cNvSpPr txBox="1"/>
          <p:nvPr>
            <p:ph idx="5" type="subTitle"/>
          </p:nvPr>
        </p:nvSpPr>
        <p:spPr>
          <a:xfrm>
            <a:off x="713213" y="1320725"/>
            <a:ext cx="2943300" cy="51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25" name="Google Shape;225;p49"/>
          <p:cNvSpPr txBox="1"/>
          <p:nvPr>
            <p:ph idx="6" type="subTitle"/>
          </p:nvPr>
        </p:nvSpPr>
        <p:spPr>
          <a:xfrm>
            <a:off x="713213" y="2908425"/>
            <a:ext cx="2943300" cy="51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26" name="Google Shape;226;p49"/>
          <p:cNvSpPr txBox="1"/>
          <p:nvPr>
            <p:ph idx="7" type="subTitle"/>
          </p:nvPr>
        </p:nvSpPr>
        <p:spPr>
          <a:xfrm>
            <a:off x="3945999" y="1320725"/>
            <a:ext cx="2943300" cy="51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27" name="Google Shape;227;p49"/>
          <p:cNvSpPr txBox="1"/>
          <p:nvPr>
            <p:ph idx="8" type="subTitle"/>
          </p:nvPr>
        </p:nvSpPr>
        <p:spPr>
          <a:xfrm>
            <a:off x="3945999" y="2908425"/>
            <a:ext cx="2943300" cy="51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228" name="Google Shape;228;p49"/>
          <p:cNvGrpSpPr/>
          <p:nvPr/>
        </p:nvGrpSpPr>
        <p:grpSpPr>
          <a:xfrm>
            <a:off x="133004" y="261300"/>
            <a:ext cx="8799449" cy="4182724"/>
            <a:chOff x="133004" y="261300"/>
            <a:chExt cx="8799449" cy="4182724"/>
          </a:xfrm>
        </p:grpSpPr>
        <p:grpSp>
          <p:nvGrpSpPr>
            <p:cNvPr id="229" name="Google Shape;229;p49"/>
            <p:cNvGrpSpPr/>
            <p:nvPr/>
          </p:nvGrpSpPr>
          <p:grpSpPr>
            <a:xfrm>
              <a:off x="133004" y="261300"/>
              <a:ext cx="301874" cy="154373"/>
              <a:chOff x="7893111" y="352204"/>
              <a:chExt cx="225869" cy="115505"/>
            </a:xfrm>
          </p:grpSpPr>
          <p:sp>
            <p:nvSpPr>
              <p:cNvPr id="230" name="Google Shape;230;p49"/>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9"/>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9"/>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49"/>
            <p:cNvGrpSpPr/>
            <p:nvPr/>
          </p:nvGrpSpPr>
          <p:grpSpPr>
            <a:xfrm rot="5400000">
              <a:off x="8704329" y="4215900"/>
              <a:ext cx="301874" cy="154373"/>
              <a:chOff x="7893111" y="352204"/>
              <a:chExt cx="225869" cy="115505"/>
            </a:xfrm>
          </p:grpSpPr>
          <p:sp>
            <p:nvSpPr>
              <p:cNvPr id="234" name="Google Shape;234;p49"/>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9"/>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9"/>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7" name="Google Shape;237;p49"/>
          <p:cNvGrpSpPr/>
          <p:nvPr/>
        </p:nvGrpSpPr>
        <p:grpSpPr>
          <a:xfrm>
            <a:off x="-95243" y="-873984"/>
            <a:ext cx="10518664" cy="7286857"/>
            <a:chOff x="-95243" y="-873984"/>
            <a:chExt cx="10518664" cy="7286857"/>
          </a:xfrm>
        </p:grpSpPr>
        <p:grpSp>
          <p:nvGrpSpPr>
            <p:cNvPr id="238" name="Google Shape;238;p49"/>
            <p:cNvGrpSpPr/>
            <p:nvPr/>
          </p:nvGrpSpPr>
          <p:grpSpPr>
            <a:xfrm flipH="1">
              <a:off x="-95243" y="-873984"/>
              <a:ext cx="9986867" cy="7286857"/>
              <a:chOff x="-674872" y="-873984"/>
              <a:chExt cx="9986867" cy="7286857"/>
            </a:xfrm>
          </p:grpSpPr>
          <p:grpSp>
            <p:nvGrpSpPr>
              <p:cNvPr id="239" name="Google Shape;239;p49"/>
              <p:cNvGrpSpPr/>
              <p:nvPr/>
            </p:nvGrpSpPr>
            <p:grpSpPr>
              <a:xfrm>
                <a:off x="4071872" y="4749547"/>
                <a:ext cx="1303356" cy="352312"/>
                <a:chOff x="4071872" y="4749547"/>
                <a:chExt cx="1303356" cy="352312"/>
              </a:xfrm>
            </p:grpSpPr>
            <p:sp>
              <p:nvSpPr>
                <p:cNvPr id="240" name="Google Shape;240;p49"/>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9"/>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9"/>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9"/>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9"/>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49"/>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9"/>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9"/>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9"/>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9"/>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9"/>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9"/>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9"/>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 name="Google Shape;253;p49"/>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4" name="Shape 254"/>
        <p:cNvGrpSpPr/>
        <p:nvPr/>
      </p:nvGrpSpPr>
      <p:grpSpPr>
        <a:xfrm>
          <a:off x="0" y="0"/>
          <a:ext cx="0" cy="0"/>
          <a:chOff x="0" y="0"/>
          <a:chExt cx="0" cy="0"/>
        </a:xfrm>
      </p:grpSpPr>
      <p:sp>
        <p:nvSpPr>
          <p:cNvPr id="255" name="Google Shape;255;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6" name="Google Shape;256;p50"/>
          <p:cNvSpPr txBox="1"/>
          <p:nvPr>
            <p:ph idx="1" type="subTitle"/>
          </p:nvPr>
        </p:nvSpPr>
        <p:spPr>
          <a:xfrm>
            <a:off x="713050" y="1717488"/>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7" name="Google Shape;257;p50"/>
          <p:cNvSpPr txBox="1"/>
          <p:nvPr>
            <p:ph idx="2" type="subTitle"/>
          </p:nvPr>
        </p:nvSpPr>
        <p:spPr>
          <a:xfrm>
            <a:off x="3366888" y="1717496"/>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 name="Google Shape;258;p50"/>
          <p:cNvSpPr txBox="1"/>
          <p:nvPr>
            <p:ph idx="3" type="subTitle"/>
          </p:nvPr>
        </p:nvSpPr>
        <p:spPr>
          <a:xfrm>
            <a:off x="713050" y="3506137"/>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9" name="Google Shape;259;p50"/>
          <p:cNvSpPr txBox="1"/>
          <p:nvPr>
            <p:ph idx="4" type="subTitle"/>
          </p:nvPr>
        </p:nvSpPr>
        <p:spPr>
          <a:xfrm>
            <a:off x="3366888" y="3506137"/>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0" name="Google Shape;260;p50"/>
          <p:cNvSpPr txBox="1"/>
          <p:nvPr>
            <p:ph idx="5" type="subTitle"/>
          </p:nvPr>
        </p:nvSpPr>
        <p:spPr>
          <a:xfrm>
            <a:off x="6020577" y="1717496"/>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1" name="Google Shape;261;p50"/>
          <p:cNvSpPr txBox="1"/>
          <p:nvPr>
            <p:ph idx="6" type="subTitle"/>
          </p:nvPr>
        </p:nvSpPr>
        <p:spPr>
          <a:xfrm>
            <a:off x="6020577" y="3506137"/>
            <a:ext cx="2410200" cy="8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50"/>
          <p:cNvSpPr txBox="1"/>
          <p:nvPr>
            <p:ph idx="7" type="subTitle"/>
          </p:nvPr>
        </p:nvSpPr>
        <p:spPr>
          <a:xfrm>
            <a:off x="713050" y="1269375"/>
            <a:ext cx="24102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63" name="Google Shape;263;p50"/>
          <p:cNvSpPr txBox="1"/>
          <p:nvPr>
            <p:ph idx="8" type="subTitle"/>
          </p:nvPr>
        </p:nvSpPr>
        <p:spPr>
          <a:xfrm>
            <a:off x="3374000" y="1269384"/>
            <a:ext cx="24009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64" name="Google Shape;264;p50"/>
          <p:cNvSpPr txBox="1"/>
          <p:nvPr>
            <p:ph idx="9" type="subTitle"/>
          </p:nvPr>
        </p:nvSpPr>
        <p:spPr>
          <a:xfrm>
            <a:off x="6025324" y="1269384"/>
            <a:ext cx="24009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65" name="Google Shape;265;p50"/>
          <p:cNvSpPr txBox="1"/>
          <p:nvPr>
            <p:ph idx="13" type="subTitle"/>
          </p:nvPr>
        </p:nvSpPr>
        <p:spPr>
          <a:xfrm>
            <a:off x="713050" y="3054900"/>
            <a:ext cx="24102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66" name="Google Shape;266;p50"/>
          <p:cNvSpPr txBox="1"/>
          <p:nvPr>
            <p:ph idx="14" type="subTitle"/>
          </p:nvPr>
        </p:nvSpPr>
        <p:spPr>
          <a:xfrm>
            <a:off x="3373994" y="3054900"/>
            <a:ext cx="24009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67" name="Google Shape;267;p50"/>
          <p:cNvSpPr txBox="1"/>
          <p:nvPr>
            <p:ph idx="15" type="subTitle"/>
          </p:nvPr>
        </p:nvSpPr>
        <p:spPr>
          <a:xfrm>
            <a:off x="6025322" y="3054900"/>
            <a:ext cx="2400900" cy="44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solidFill>
                  <a:schemeClr val="dk1"/>
                </a:solidFill>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268" name="Google Shape;268;p50"/>
          <p:cNvGrpSpPr/>
          <p:nvPr/>
        </p:nvGrpSpPr>
        <p:grpSpPr>
          <a:xfrm>
            <a:off x="7874304" y="261300"/>
            <a:ext cx="301874" cy="154373"/>
            <a:chOff x="7893111" y="352204"/>
            <a:chExt cx="225869" cy="115505"/>
          </a:xfrm>
        </p:grpSpPr>
        <p:sp>
          <p:nvSpPr>
            <p:cNvPr id="269" name="Google Shape;269;p50"/>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0"/>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0"/>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50"/>
          <p:cNvGrpSpPr/>
          <p:nvPr/>
        </p:nvGrpSpPr>
        <p:grpSpPr>
          <a:xfrm rot="5400000">
            <a:off x="241279" y="3508775"/>
            <a:ext cx="301874" cy="154373"/>
            <a:chOff x="7893111" y="352204"/>
            <a:chExt cx="225869" cy="115505"/>
          </a:xfrm>
        </p:grpSpPr>
        <p:sp>
          <p:nvSpPr>
            <p:cNvPr id="273" name="Google Shape;273;p50"/>
            <p:cNvSpPr/>
            <p:nvPr/>
          </p:nvSpPr>
          <p:spPr>
            <a:xfrm>
              <a:off x="7893111" y="352204"/>
              <a:ext cx="75760" cy="115505"/>
            </a:xfrm>
            <a:custGeom>
              <a:rect b="b" l="l" r="r" t="t"/>
              <a:pathLst>
                <a:path extrusionOk="0" h="898" w="589">
                  <a:moveTo>
                    <a:pt x="157" y="1"/>
                  </a:moveTo>
                  <a:lnTo>
                    <a:pt x="0" y="157"/>
                  </a:lnTo>
                  <a:lnTo>
                    <a:pt x="292" y="449"/>
                  </a:lnTo>
                  <a:lnTo>
                    <a:pt x="0" y="741"/>
                  </a:lnTo>
                  <a:lnTo>
                    <a:pt x="157" y="897"/>
                  </a:lnTo>
                  <a:lnTo>
                    <a:pt x="589" y="449"/>
                  </a:lnTo>
                  <a:lnTo>
                    <a:pt x="1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0"/>
            <p:cNvSpPr/>
            <p:nvPr/>
          </p:nvSpPr>
          <p:spPr>
            <a:xfrm>
              <a:off x="7968744" y="352204"/>
              <a:ext cx="75246" cy="115505"/>
            </a:xfrm>
            <a:custGeom>
              <a:rect b="b" l="l" r="r" t="t"/>
              <a:pathLst>
                <a:path extrusionOk="0" h="898" w="585">
                  <a:moveTo>
                    <a:pt x="157" y="1"/>
                  </a:moveTo>
                  <a:lnTo>
                    <a:pt x="1" y="157"/>
                  </a:lnTo>
                  <a:lnTo>
                    <a:pt x="314" y="449"/>
                  </a:lnTo>
                  <a:lnTo>
                    <a:pt x="1" y="741"/>
                  </a:lnTo>
                  <a:lnTo>
                    <a:pt x="157" y="897"/>
                  </a:lnTo>
                  <a:lnTo>
                    <a:pt x="584" y="449"/>
                  </a:lnTo>
                  <a:lnTo>
                    <a:pt x="1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0"/>
            <p:cNvSpPr/>
            <p:nvPr/>
          </p:nvSpPr>
          <p:spPr>
            <a:xfrm>
              <a:off x="8043863" y="352204"/>
              <a:ext cx="75117" cy="115505"/>
            </a:xfrm>
            <a:custGeom>
              <a:rect b="b" l="l" r="r" t="t"/>
              <a:pathLst>
                <a:path extrusionOk="0" h="898" w="584">
                  <a:moveTo>
                    <a:pt x="157" y="1"/>
                  </a:moveTo>
                  <a:lnTo>
                    <a:pt x="0" y="157"/>
                  </a:lnTo>
                  <a:lnTo>
                    <a:pt x="313" y="449"/>
                  </a:lnTo>
                  <a:lnTo>
                    <a:pt x="0" y="741"/>
                  </a:lnTo>
                  <a:lnTo>
                    <a:pt x="157" y="897"/>
                  </a:lnTo>
                  <a:lnTo>
                    <a:pt x="583" y="449"/>
                  </a:lnTo>
                  <a:lnTo>
                    <a:pt x="15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50"/>
          <p:cNvGrpSpPr/>
          <p:nvPr/>
        </p:nvGrpSpPr>
        <p:grpSpPr>
          <a:xfrm>
            <a:off x="-95243" y="-1194060"/>
            <a:ext cx="10518664" cy="7286857"/>
            <a:chOff x="-95243" y="-1194060"/>
            <a:chExt cx="10518664" cy="7286857"/>
          </a:xfrm>
        </p:grpSpPr>
        <p:grpSp>
          <p:nvGrpSpPr>
            <p:cNvPr id="277" name="Google Shape;277;p50"/>
            <p:cNvGrpSpPr/>
            <p:nvPr/>
          </p:nvGrpSpPr>
          <p:grpSpPr>
            <a:xfrm flipH="1" rot="10800000">
              <a:off x="-95243" y="-1194060"/>
              <a:ext cx="10518664" cy="7286857"/>
              <a:chOff x="-95243" y="-873984"/>
              <a:chExt cx="10518664" cy="7286857"/>
            </a:xfrm>
          </p:grpSpPr>
          <p:grpSp>
            <p:nvGrpSpPr>
              <p:cNvPr id="278" name="Google Shape;278;p50"/>
              <p:cNvGrpSpPr/>
              <p:nvPr/>
            </p:nvGrpSpPr>
            <p:grpSpPr>
              <a:xfrm flipH="1">
                <a:off x="-95243" y="-873984"/>
                <a:ext cx="9986867" cy="7286857"/>
                <a:chOff x="-674872" y="-873984"/>
                <a:chExt cx="9986867" cy="7286857"/>
              </a:xfrm>
            </p:grpSpPr>
            <p:grpSp>
              <p:nvGrpSpPr>
                <p:cNvPr id="279" name="Google Shape;279;p50"/>
                <p:cNvGrpSpPr/>
                <p:nvPr/>
              </p:nvGrpSpPr>
              <p:grpSpPr>
                <a:xfrm>
                  <a:off x="4071872" y="4749547"/>
                  <a:ext cx="1303356" cy="352312"/>
                  <a:chOff x="4071872" y="4749547"/>
                  <a:chExt cx="1303356" cy="352312"/>
                </a:xfrm>
              </p:grpSpPr>
              <p:sp>
                <p:nvSpPr>
                  <p:cNvPr id="280" name="Google Shape;280;p50"/>
                  <p:cNvSpPr/>
                  <p:nvPr/>
                </p:nvSpPr>
                <p:spPr>
                  <a:xfrm>
                    <a:off x="4071872" y="4749547"/>
                    <a:ext cx="15756" cy="321034"/>
                  </a:xfrm>
                  <a:custGeom>
                    <a:rect b="b" l="l" r="r" t="t"/>
                    <a:pathLst>
                      <a:path extrusionOk="0" h="2771" w="136">
                        <a:moveTo>
                          <a:pt x="65" y="1"/>
                        </a:moveTo>
                        <a:cubicBezTo>
                          <a:pt x="22" y="1"/>
                          <a:pt x="1" y="49"/>
                          <a:pt x="1" y="71"/>
                        </a:cubicBezTo>
                        <a:cubicBezTo>
                          <a:pt x="1" y="114"/>
                          <a:pt x="22" y="136"/>
                          <a:pt x="65" y="136"/>
                        </a:cubicBezTo>
                        <a:cubicBezTo>
                          <a:pt x="87" y="136"/>
                          <a:pt x="136" y="114"/>
                          <a:pt x="136" y="71"/>
                        </a:cubicBezTo>
                        <a:cubicBezTo>
                          <a:pt x="136" y="49"/>
                          <a:pt x="87" y="1"/>
                          <a:pt x="65" y="1"/>
                        </a:cubicBezTo>
                        <a:close/>
                        <a:moveTo>
                          <a:pt x="65" y="271"/>
                        </a:moveTo>
                        <a:cubicBezTo>
                          <a:pt x="22" y="271"/>
                          <a:pt x="1" y="298"/>
                          <a:pt x="1" y="341"/>
                        </a:cubicBezTo>
                        <a:cubicBezTo>
                          <a:pt x="1" y="384"/>
                          <a:pt x="22" y="406"/>
                          <a:pt x="65" y="406"/>
                        </a:cubicBezTo>
                        <a:cubicBezTo>
                          <a:pt x="87" y="406"/>
                          <a:pt x="136" y="384"/>
                          <a:pt x="136" y="341"/>
                        </a:cubicBezTo>
                        <a:cubicBezTo>
                          <a:pt x="136" y="298"/>
                          <a:pt x="87" y="271"/>
                          <a:pt x="65" y="271"/>
                        </a:cubicBezTo>
                        <a:close/>
                        <a:moveTo>
                          <a:pt x="65" y="541"/>
                        </a:moveTo>
                        <a:cubicBezTo>
                          <a:pt x="22" y="541"/>
                          <a:pt x="1" y="568"/>
                          <a:pt x="1" y="611"/>
                        </a:cubicBezTo>
                        <a:cubicBezTo>
                          <a:pt x="1" y="632"/>
                          <a:pt x="22" y="676"/>
                          <a:pt x="65" y="676"/>
                        </a:cubicBezTo>
                        <a:cubicBezTo>
                          <a:pt x="87" y="676"/>
                          <a:pt x="136" y="632"/>
                          <a:pt x="136" y="611"/>
                        </a:cubicBezTo>
                        <a:cubicBezTo>
                          <a:pt x="136" y="568"/>
                          <a:pt x="87" y="541"/>
                          <a:pt x="65" y="541"/>
                        </a:cubicBezTo>
                        <a:close/>
                        <a:moveTo>
                          <a:pt x="65" y="789"/>
                        </a:moveTo>
                        <a:cubicBezTo>
                          <a:pt x="22" y="789"/>
                          <a:pt x="1" y="838"/>
                          <a:pt x="1" y="859"/>
                        </a:cubicBezTo>
                        <a:cubicBezTo>
                          <a:pt x="1" y="902"/>
                          <a:pt x="22" y="924"/>
                          <a:pt x="65" y="924"/>
                        </a:cubicBezTo>
                        <a:cubicBezTo>
                          <a:pt x="87" y="924"/>
                          <a:pt x="136" y="902"/>
                          <a:pt x="136" y="859"/>
                        </a:cubicBezTo>
                        <a:cubicBezTo>
                          <a:pt x="136" y="838"/>
                          <a:pt x="87" y="789"/>
                          <a:pt x="65" y="789"/>
                        </a:cubicBezTo>
                        <a:close/>
                        <a:moveTo>
                          <a:pt x="65" y="1059"/>
                        </a:moveTo>
                        <a:cubicBezTo>
                          <a:pt x="22" y="1059"/>
                          <a:pt x="1" y="1081"/>
                          <a:pt x="1" y="1129"/>
                        </a:cubicBezTo>
                        <a:cubicBezTo>
                          <a:pt x="1" y="1172"/>
                          <a:pt x="22" y="1194"/>
                          <a:pt x="65" y="1194"/>
                        </a:cubicBezTo>
                        <a:cubicBezTo>
                          <a:pt x="87" y="1194"/>
                          <a:pt x="136" y="1172"/>
                          <a:pt x="136" y="1129"/>
                        </a:cubicBezTo>
                        <a:cubicBezTo>
                          <a:pt x="136" y="1081"/>
                          <a:pt x="87" y="1059"/>
                          <a:pt x="65" y="1059"/>
                        </a:cubicBezTo>
                        <a:close/>
                        <a:moveTo>
                          <a:pt x="65" y="1329"/>
                        </a:moveTo>
                        <a:cubicBezTo>
                          <a:pt x="22" y="1329"/>
                          <a:pt x="1" y="1351"/>
                          <a:pt x="1" y="1399"/>
                        </a:cubicBezTo>
                        <a:cubicBezTo>
                          <a:pt x="1" y="1421"/>
                          <a:pt x="22" y="1464"/>
                          <a:pt x="65" y="1464"/>
                        </a:cubicBezTo>
                        <a:cubicBezTo>
                          <a:pt x="87" y="1464"/>
                          <a:pt x="136" y="1421"/>
                          <a:pt x="136" y="1399"/>
                        </a:cubicBezTo>
                        <a:cubicBezTo>
                          <a:pt x="136" y="1351"/>
                          <a:pt x="87" y="1329"/>
                          <a:pt x="65" y="1329"/>
                        </a:cubicBezTo>
                        <a:close/>
                        <a:moveTo>
                          <a:pt x="65" y="1577"/>
                        </a:moveTo>
                        <a:cubicBezTo>
                          <a:pt x="22" y="1577"/>
                          <a:pt x="1" y="1621"/>
                          <a:pt x="1" y="1648"/>
                        </a:cubicBezTo>
                        <a:cubicBezTo>
                          <a:pt x="1" y="1691"/>
                          <a:pt x="22" y="1712"/>
                          <a:pt x="65" y="1712"/>
                        </a:cubicBezTo>
                        <a:cubicBezTo>
                          <a:pt x="87" y="1712"/>
                          <a:pt x="136" y="1691"/>
                          <a:pt x="136" y="1648"/>
                        </a:cubicBezTo>
                        <a:cubicBezTo>
                          <a:pt x="136" y="1621"/>
                          <a:pt x="87" y="1577"/>
                          <a:pt x="65" y="1577"/>
                        </a:cubicBezTo>
                        <a:close/>
                        <a:moveTo>
                          <a:pt x="65" y="1847"/>
                        </a:moveTo>
                        <a:cubicBezTo>
                          <a:pt x="22" y="1847"/>
                          <a:pt x="1" y="1869"/>
                          <a:pt x="1" y="1918"/>
                        </a:cubicBezTo>
                        <a:cubicBezTo>
                          <a:pt x="1" y="1961"/>
                          <a:pt x="22" y="1982"/>
                          <a:pt x="65" y="1982"/>
                        </a:cubicBezTo>
                        <a:cubicBezTo>
                          <a:pt x="87" y="1982"/>
                          <a:pt x="136" y="1961"/>
                          <a:pt x="136" y="1918"/>
                        </a:cubicBezTo>
                        <a:cubicBezTo>
                          <a:pt x="136" y="1869"/>
                          <a:pt x="87" y="1847"/>
                          <a:pt x="65" y="1847"/>
                        </a:cubicBezTo>
                        <a:close/>
                        <a:moveTo>
                          <a:pt x="65" y="2117"/>
                        </a:moveTo>
                        <a:cubicBezTo>
                          <a:pt x="22" y="2117"/>
                          <a:pt x="1" y="2139"/>
                          <a:pt x="1" y="2188"/>
                        </a:cubicBezTo>
                        <a:cubicBezTo>
                          <a:pt x="1" y="2209"/>
                          <a:pt x="22" y="2252"/>
                          <a:pt x="65" y="2252"/>
                        </a:cubicBezTo>
                        <a:cubicBezTo>
                          <a:pt x="87" y="2252"/>
                          <a:pt x="136" y="2209"/>
                          <a:pt x="136" y="2188"/>
                        </a:cubicBezTo>
                        <a:cubicBezTo>
                          <a:pt x="136" y="2139"/>
                          <a:pt x="87" y="2117"/>
                          <a:pt x="65" y="2117"/>
                        </a:cubicBezTo>
                        <a:close/>
                        <a:moveTo>
                          <a:pt x="65" y="2366"/>
                        </a:moveTo>
                        <a:cubicBezTo>
                          <a:pt x="22" y="2366"/>
                          <a:pt x="1" y="2409"/>
                          <a:pt x="1" y="2431"/>
                        </a:cubicBezTo>
                        <a:cubicBezTo>
                          <a:pt x="1" y="2479"/>
                          <a:pt x="22" y="2501"/>
                          <a:pt x="65" y="2501"/>
                        </a:cubicBezTo>
                        <a:cubicBezTo>
                          <a:pt x="87" y="2501"/>
                          <a:pt x="136" y="2479"/>
                          <a:pt x="136" y="2431"/>
                        </a:cubicBezTo>
                        <a:cubicBezTo>
                          <a:pt x="136" y="2409"/>
                          <a:pt x="87" y="2366"/>
                          <a:pt x="65" y="2366"/>
                        </a:cubicBezTo>
                        <a:close/>
                        <a:moveTo>
                          <a:pt x="65" y="2636"/>
                        </a:moveTo>
                        <a:cubicBezTo>
                          <a:pt x="22" y="2636"/>
                          <a:pt x="1" y="2657"/>
                          <a:pt x="1" y="2701"/>
                        </a:cubicBezTo>
                        <a:cubicBezTo>
                          <a:pt x="1" y="2749"/>
                          <a:pt x="22" y="2771"/>
                          <a:pt x="65" y="2771"/>
                        </a:cubicBezTo>
                        <a:cubicBezTo>
                          <a:pt x="87" y="2771"/>
                          <a:pt x="136" y="2749"/>
                          <a:pt x="136" y="2701"/>
                        </a:cubicBezTo>
                        <a:cubicBezTo>
                          <a:pt x="136" y="2657"/>
                          <a:pt x="87" y="2636"/>
                          <a:pt x="65"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0"/>
                  <p:cNvSpPr/>
                  <p:nvPr/>
                </p:nvSpPr>
                <p:spPr>
                  <a:xfrm>
                    <a:off x="4071872" y="5086103"/>
                    <a:ext cx="15756" cy="15756"/>
                  </a:xfrm>
                  <a:custGeom>
                    <a:rect b="b" l="l" r="r" t="t"/>
                    <a:pathLst>
                      <a:path extrusionOk="0" h="136" w="136">
                        <a:moveTo>
                          <a:pt x="22" y="1"/>
                        </a:moveTo>
                        <a:cubicBezTo>
                          <a:pt x="1" y="23"/>
                          <a:pt x="1" y="44"/>
                          <a:pt x="1" y="66"/>
                        </a:cubicBezTo>
                        <a:cubicBezTo>
                          <a:pt x="1" y="66"/>
                          <a:pt x="1" y="93"/>
                          <a:pt x="22" y="114"/>
                        </a:cubicBezTo>
                        <a:cubicBezTo>
                          <a:pt x="22" y="114"/>
                          <a:pt x="44" y="136"/>
                          <a:pt x="65" y="136"/>
                        </a:cubicBezTo>
                        <a:cubicBezTo>
                          <a:pt x="87" y="136"/>
                          <a:pt x="87" y="114"/>
                          <a:pt x="114" y="114"/>
                        </a:cubicBezTo>
                        <a:cubicBezTo>
                          <a:pt x="114" y="93"/>
                          <a:pt x="136" y="66"/>
                          <a:pt x="136" y="66"/>
                        </a:cubicBezTo>
                        <a:cubicBezTo>
                          <a:pt x="136" y="44"/>
                          <a:pt x="114" y="23"/>
                          <a:pt x="114"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0"/>
                  <p:cNvSpPr/>
                  <p:nvPr/>
                </p:nvSpPr>
                <p:spPr>
                  <a:xfrm>
                    <a:off x="4103153" y="5086103"/>
                    <a:ext cx="1240807" cy="15756"/>
                  </a:xfrm>
                  <a:custGeom>
                    <a:rect b="b" l="l" r="r" t="t"/>
                    <a:pathLst>
                      <a:path extrusionOk="0" h="136" w="10710">
                        <a:moveTo>
                          <a:pt x="65" y="1"/>
                        </a:moveTo>
                        <a:cubicBezTo>
                          <a:pt x="22" y="1"/>
                          <a:pt x="1" y="23"/>
                          <a:pt x="1" y="66"/>
                        </a:cubicBezTo>
                        <a:cubicBezTo>
                          <a:pt x="1" y="93"/>
                          <a:pt x="22" y="136"/>
                          <a:pt x="65" y="136"/>
                        </a:cubicBezTo>
                        <a:cubicBezTo>
                          <a:pt x="114" y="136"/>
                          <a:pt x="136" y="93"/>
                          <a:pt x="136" y="66"/>
                        </a:cubicBezTo>
                        <a:cubicBezTo>
                          <a:pt x="136" y="23"/>
                          <a:pt x="114" y="1"/>
                          <a:pt x="65" y="1"/>
                        </a:cubicBezTo>
                        <a:close/>
                        <a:moveTo>
                          <a:pt x="336" y="1"/>
                        </a:moveTo>
                        <a:cubicBezTo>
                          <a:pt x="292" y="1"/>
                          <a:pt x="271" y="23"/>
                          <a:pt x="271" y="66"/>
                        </a:cubicBezTo>
                        <a:cubicBezTo>
                          <a:pt x="271" y="93"/>
                          <a:pt x="292" y="136"/>
                          <a:pt x="336" y="136"/>
                        </a:cubicBezTo>
                        <a:cubicBezTo>
                          <a:pt x="384" y="136"/>
                          <a:pt x="406" y="93"/>
                          <a:pt x="406" y="66"/>
                        </a:cubicBezTo>
                        <a:cubicBezTo>
                          <a:pt x="406" y="23"/>
                          <a:pt x="384" y="1"/>
                          <a:pt x="336" y="1"/>
                        </a:cubicBezTo>
                        <a:close/>
                        <a:moveTo>
                          <a:pt x="606" y="1"/>
                        </a:moveTo>
                        <a:cubicBezTo>
                          <a:pt x="562" y="1"/>
                          <a:pt x="541" y="23"/>
                          <a:pt x="541" y="66"/>
                        </a:cubicBezTo>
                        <a:cubicBezTo>
                          <a:pt x="541" y="93"/>
                          <a:pt x="562" y="136"/>
                          <a:pt x="606" y="136"/>
                        </a:cubicBezTo>
                        <a:cubicBezTo>
                          <a:pt x="654" y="136"/>
                          <a:pt x="676" y="93"/>
                          <a:pt x="676" y="66"/>
                        </a:cubicBezTo>
                        <a:cubicBezTo>
                          <a:pt x="676" y="23"/>
                          <a:pt x="654" y="1"/>
                          <a:pt x="606" y="1"/>
                        </a:cubicBezTo>
                        <a:close/>
                        <a:moveTo>
                          <a:pt x="876" y="1"/>
                        </a:moveTo>
                        <a:cubicBezTo>
                          <a:pt x="832" y="1"/>
                          <a:pt x="811" y="23"/>
                          <a:pt x="811" y="66"/>
                        </a:cubicBezTo>
                        <a:cubicBezTo>
                          <a:pt x="811" y="93"/>
                          <a:pt x="832" y="136"/>
                          <a:pt x="876" y="136"/>
                        </a:cubicBezTo>
                        <a:cubicBezTo>
                          <a:pt x="924" y="136"/>
                          <a:pt x="946" y="93"/>
                          <a:pt x="946" y="66"/>
                        </a:cubicBezTo>
                        <a:cubicBezTo>
                          <a:pt x="946" y="23"/>
                          <a:pt x="924" y="1"/>
                          <a:pt x="876" y="1"/>
                        </a:cubicBezTo>
                        <a:close/>
                        <a:moveTo>
                          <a:pt x="1146" y="1"/>
                        </a:moveTo>
                        <a:cubicBezTo>
                          <a:pt x="1102" y="1"/>
                          <a:pt x="1081" y="23"/>
                          <a:pt x="1081" y="66"/>
                        </a:cubicBezTo>
                        <a:cubicBezTo>
                          <a:pt x="1081" y="93"/>
                          <a:pt x="1102" y="136"/>
                          <a:pt x="1146" y="136"/>
                        </a:cubicBezTo>
                        <a:cubicBezTo>
                          <a:pt x="1194" y="136"/>
                          <a:pt x="1216" y="93"/>
                          <a:pt x="1216" y="66"/>
                        </a:cubicBezTo>
                        <a:cubicBezTo>
                          <a:pt x="1216" y="23"/>
                          <a:pt x="1194" y="1"/>
                          <a:pt x="1146" y="1"/>
                        </a:cubicBezTo>
                        <a:close/>
                        <a:moveTo>
                          <a:pt x="1416" y="1"/>
                        </a:moveTo>
                        <a:cubicBezTo>
                          <a:pt x="1394" y="1"/>
                          <a:pt x="1351" y="23"/>
                          <a:pt x="1351" y="66"/>
                        </a:cubicBezTo>
                        <a:cubicBezTo>
                          <a:pt x="1351" y="93"/>
                          <a:pt x="1394" y="136"/>
                          <a:pt x="1416" y="136"/>
                        </a:cubicBezTo>
                        <a:cubicBezTo>
                          <a:pt x="1464" y="136"/>
                          <a:pt x="1486" y="93"/>
                          <a:pt x="1486" y="66"/>
                        </a:cubicBezTo>
                        <a:cubicBezTo>
                          <a:pt x="1486" y="23"/>
                          <a:pt x="1464" y="1"/>
                          <a:pt x="1416" y="1"/>
                        </a:cubicBezTo>
                        <a:close/>
                        <a:moveTo>
                          <a:pt x="1686" y="1"/>
                        </a:moveTo>
                        <a:cubicBezTo>
                          <a:pt x="1664" y="1"/>
                          <a:pt x="1621" y="23"/>
                          <a:pt x="1621" y="66"/>
                        </a:cubicBezTo>
                        <a:cubicBezTo>
                          <a:pt x="1621" y="93"/>
                          <a:pt x="1664" y="136"/>
                          <a:pt x="1686" y="136"/>
                        </a:cubicBezTo>
                        <a:cubicBezTo>
                          <a:pt x="1734" y="136"/>
                          <a:pt x="1756" y="93"/>
                          <a:pt x="1756" y="66"/>
                        </a:cubicBezTo>
                        <a:cubicBezTo>
                          <a:pt x="1756" y="23"/>
                          <a:pt x="1734" y="1"/>
                          <a:pt x="1686" y="1"/>
                        </a:cubicBezTo>
                        <a:close/>
                        <a:moveTo>
                          <a:pt x="1956" y="1"/>
                        </a:moveTo>
                        <a:cubicBezTo>
                          <a:pt x="1934" y="1"/>
                          <a:pt x="1891" y="23"/>
                          <a:pt x="1891" y="66"/>
                        </a:cubicBezTo>
                        <a:cubicBezTo>
                          <a:pt x="1891" y="93"/>
                          <a:pt x="1934" y="136"/>
                          <a:pt x="1956" y="136"/>
                        </a:cubicBezTo>
                        <a:cubicBezTo>
                          <a:pt x="2004" y="136"/>
                          <a:pt x="2026" y="93"/>
                          <a:pt x="2026" y="66"/>
                        </a:cubicBezTo>
                        <a:cubicBezTo>
                          <a:pt x="2026" y="23"/>
                          <a:pt x="2004" y="1"/>
                          <a:pt x="1956" y="1"/>
                        </a:cubicBezTo>
                        <a:close/>
                        <a:moveTo>
                          <a:pt x="2226" y="1"/>
                        </a:moveTo>
                        <a:cubicBezTo>
                          <a:pt x="2204" y="1"/>
                          <a:pt x="2161" y="23"/>
                          <a:pt x="2161" y="66"/>
                        </a:cubicBezTo>
                        <a:cubicBezTo>
                          <a:pt x="2161" y="93"/>
                          <a:pt x="2204" y="136"/>
                          <a:pt x="2226" y="136"/>
                        </a:cubicBezTo>
                        <a:cubicBezTo>
                          <a:pt x="2274" y="136"/>
                          <a:pt x="2296" y="93"/>
                          <a:pt x="2296" y="66"/>
                        </a:cubicBezTo>
                        <a:cubicBezTo>
                          <a:pt x="2296" y="23"/>
                          <a:pt x="2274" y="1"/>
                          <a:pt x="2226" y="1"/>
                        </a:cubicBezTo>
                        <a:close/>
                        <a:moveTo>
                          <a:pt x="2496" y="1"/>
                        </a:moveTo>
                        <a:cubicBezTo>
                          <a:pt x="2474" y="1"/>
                          <a:pt x="2431" y="23"/>
                          <a:pt x="2431" y="66"/>
                        </a:cubicBezTo>
                        <a:cubicBezTo>
                          <a:pt x="2431" y="93"/>
                          <a:pt x="2474" y="136"/>
                          <a:pt x="2496" y="136"/>
                        </a:cubicBezTo>
                        <a:cubicBezTo>
                          <a:pt x="2544" y="136"/>
                          <a:pt x="2566" y="93"/>
                          <a:pt x="2566" y="66"/>
                        </a:cubicBezTo>
                        <a:cubicBezTo>
                          <a:pt x="2566" y="23"/>
                          <a:pt x="2544" y="1"/>
                          <a:pt x="2496" y="1"/>
                        </a:cubicBezTo>
                        <a:close/>
                        <a:moveTo>
                          <a:pt x="2766" y="1"/>
                        </a:moveTo>
                        <a:cubicBezTo>
                          <a:pt x="2744" y="1"/>
                          <a:pt x="2701" y="23"/>
                          <a:pt x="2701" y="66"/>
                        </a:cubicBezTo>
                        <a:cubicBezTo>
                          <a:pt x="2701" y="93"/>
                          <a:pt x="2744" y="136"/>
                          <a:pt x="2766" y="136"/>
                        </a:cubicBezTo>
                        <a:cubicBezTo>
                          <a:pt x="2814" y="136"/>
                          <a:pt x="2836" y="93"/>
                          <a:pt x="2836" y="66"/>
                        </a:cubicBezTo>
                        <a:cubicBezTo>
                          <a:pt x="2836" y="23"/>
                          <a:pt x="2814" y="1"/>
                          <a:pt x="2766" y="1"/>
                        </a:cubicBezTo>
                        <a:close/>
                        <a:moveTo>
                          <a:pt x="3057" y="1"/>
                        </a:moveTo>
                        <a:cubicBezTo>
                          <a:pt x="3014" y="1"/>
                          <a:pt x="2992" y="23"/>
                          <a:pt x="2992" y="66"/>
                        </a:cubicBezTo>
                        <a:cubicBezTo>
                          <a:pt x="2992" y="93"/>
                          <a:pt x="3014" y="136"/>
                          <a:pt x="3057" y="136"/>
                        </a:cubicBezTo>
                        <a:cubicBezTo>
                          <a:pt x="3084" y="136"/>
                          <a:pt x="3127" y="93"/>
                          <a:pt x="3127" y="66"/>
                        </a:cubicBezTo>
                        <a:cubicBezTo>
                          <a:pt x="3127" y="23"/>
                          <a:pt x="3084" y="1"/>
                          <a:pt x="3057" y="1"/>
                        </a:cubicBezTo>
                        <a:close/>
                        <a:moveTo>
                          <a:pt x="3327" y="1"/>
                        </a:moveTo>
                        <a:cubicBezTo>
                          <a:pt x="3284" y="1"/>
                          <a:pt x="3262" y="23"/>
                          <a:pt x="3262" y="66"/>
                        </a:cubicBezTo>
                        <a:cubicBezTo>
                          <a:pt x="3262" y="93"/>
                          <a:pt x="3284" y="136"/>
                          <a:pt x="3327" y="136"/>
                        </a:cubicBezTo>
                        <a:cubicBezTo>
                          <a:pt x="3354" y="136"/>
                          <a:pt x="3397" y="93"/>
                          <a:pt x="3397" y="66"/>
                        </a:cubicBezTo>
                        <a:cubicBezTo>
                          <a:pt x="3397" y="23"/>
                          <a:pt x="3354" y="1"/>
                          <a:pt x="3327" y="1"/>
                        </a:cubicBezTo>
                        <a:close/>
                        <a:moveTo>
                          <a:pt x="3597" y="1"/>
                        </a:moveTo>
                        <a:cubicBezTo>
                          <a:pt x="3554" y="1"/>
                          <a:pt x="3532" y="23"/>
                          <a:pt x="3532" y="66"/>
                        </a:cubicBezTo>
                        <a:cubicBezTo>
                          <a:pt x="3532" y="93"/>
                          <a:pt x="3554" y="136"/>
                          <a:pt x="3597" y="136"/>
                        </a:cubicBezTo>
                        <a:cubicBezTo>
                          <a:pt x="3624" y="136"/>
                          <a:pt x="3667" y="93"/>
                          <a:pt x="3667" y="66"/>
                        </a:cubicBezTo>
                        <a:cubicBezTo>
                          <a:pt x="3667" y="23"/>
                          <a:pt x="3624" y="1"/>
                          <a:pt x="3597" y="1"/>
                        </a:cubicBezTo>
                        <a:close/>
                        <a:moveTo>
                          <a:pt x="3867" y="1"/>
                        </a:moveTo>
                        <a:cubicBezTo>
                          <a:pt x="3824" y="1"/>
                          <a:pt x="3802" y="23"/>
                          <a:pt x="3802" y="66"/>
                        </a:cubicBezTo>
                        <a:cubicBezTo>
                          <a:pt x="3802" y="93"/>
                          <a:pt x="3824" y="136"/>
                          <a:pt x="3867" y="136"/>
                        </a:cubicBezTo>
                        <a:cubicBezTo>
                          <a:pt x="3894" y="136"/>
                          <a:pt x="3937" y="93"/>
                          <a:pt x="3937" y="66"/>
                        </a:cubicBezTo>
                        <a:cubicBezTo>
                          <a:pt x="3937" y="23"/>
                          <a:pt x="3894" y="1"/>
                          <a:pt x="3867" y="1"/>
                        </a:cubicBezTo>
                        <a:close/>
                        <a:moveTo>
                          <a:pt x="4137" y="1"/>
                        </a:moveTo>
                        <a:cubicBezTo>
                          <a:pt x="4094" y="1"/>
                          <a:pt x="4072" y="23"/>
                          <a:pt x="4072" y="66"/>
                        </a:cubicBezTo>
                        <a:cubicBezTo>
                          <a:pt x="4072" y="93"/>
                          <a:pt x="4094" y="136"/>
                          <a:pt x="4137" y="136"/>
                        </a:cubicBezTo>
                        <a:cubicBezTo>
                          <a:pt x="4164" y="136"/>
                          <a:pt x="4208" y="93"/>
                          <a:pt x="4208" y="66"/>
                        </a:cubicBezTo>
                        <a:cubicBezTo>
                          <a:pt x="4208" y="23"/>
                          <a:pt x="4164" y="1"/>
                          <a:pt x="4137" y="1"/>
                        </a:cubicBezTo>
                        <a:close/>
                        <a:moveTo>
                          <a:pt x="4407" y="1"/>
                        </a:moveTo>
                        <a:cubicBezTo>
                          <a:pt x="4364" y="1"/>
                          <a:pt x="4343" y="23"/>
                          <a:pt x="4343" y="66"/>
                        </a:cubicBezTo>
                        <a:cubicBezTo>
                          <a:pt x="4343" y="93"/>
                          <a:pt x="4364" y="136"/>
                          <a:pt x="4407" y="136"/>
                        </a:cubicBezTo>
                        <a:cubicBezTo>
                          <a:pt x="4456" y="136"/>
                          <a:pt x="4478" y="93"/>
                          <a:pt x="4478" y="66"/>
                        </a:cubicBezTo>
                        <a:cubicBezTo>
                          <a:pt x="4478" y="23"/>
                          <a:pt x="4456" y="1"/>
                          <a:pt x="4407" y="1"/>
                        </a:cubicBezTo>
                        <a:close/>
                        <a:moveTo>
                          <a:pt x="4677" y="1"/>
                        </a:moveTo>
                        <a:cubicBezTo>
                          <a:pt x="4634" y="1"/>
                          <a:pt x="4613" y="23"/>
                          <a:pt x="4613" y="66"/>
                        </a:cubicBezTo>
                        <a:cubicBezTo>
                          <a:pt x="4613" y="93"/>
                          <a:pt x="4634" y="136"/>
                          <a:pt x="4677" y="136"/>
                        </a:cubicBezTo>
                        <a:cubicBezTo>
                          <a:pt x="4726" y="136"/>
                          <a:pt x="4748" y="93"/>
                          <a:pt x="4748" y="66"/>
                        </a:cubicBezTo>
                        <a:cubicBezTo>
                          <a:pt x="4748" y="23"/>
                          <a:pt x="4726" y="1"/>
                          <a:pt x="4677" y="1"/>
                        </a:cubicBezTo>
                        <a:close/>
                        <a:moveTo>
                          <a:pt x="4947" y="1"/>
                        </a:moveTo>
                        <a:cubicBezTo>
                          <a:pt x="4904" y="1"/>
                          <a:pt x="4883" y="23"/>
                          <a:pt x="4883" y="66"/>
                        </a:cubicBezTo>
                        <a:cubicBezTo>
                          <a:pt x="4883" y="93"/>
                          <a:pt x="4904" y="136"/>
                          <a:pt x="4947" y="136"/>
                        </a:cubicBezTo>
                        <a:cubicBezTo>
                          <a:pt x="4996" y="136"/>
                          <a:pt x="5018" y="93"/>
                          <a:pt x="5018" y="66"/>
                        </a:cubicBezTo>
                        <a:cubicBezTo>
                          <a:pt x="5018" y="23"/>
                          <a:pt x="4996" y="1"/>
                          <a:pt x="4947" y="1"/>
                        </a:cubicBezTo>
                        <a:close/>
                        <a:moveTo>
                          <a:pt x="5217" y="1"/>
                        </a:moveTo>
                        <a:cubicBezTo>
                          <a:pt x="5174" y="1"/>
                          <a:pt x="5153" y="23"/>
                          <a:pt x="5153" y="66"/>
                        </a:cubicBezTo>
                        <a:cubicBezTo>
                          <a:pt x="5153" y="93"/>
                          <a:pt x="5174" y="136"/>
                          <a:pt x="5217" y="136"/>
                        </a:cubicBezTo>
                        <a:cubicBezTo>
                          <a:pt x="5266" y="136"/>
                          <a:pt x="5288" y="93"/>
                          <a:pt x="5288" y="66"/>
                        </a:cubicBezTo>
                        <a:cubicBezTo>
                          <a:pt x="5288" y="23"/>
                          <a:pt x="5266" y="1"/>
                          <a:pt x="5217" y="1"/>
                        </a:cubicBezTo>
                        <a:close/>
                        <a:moveTo>
                          <a:pt x="5487" y="1"/>
                        </a:moveTo>
                        <a:cubicBezTo>
                          <a:pt x="5444" y="1"/>
                          <a:pt x="5423" y="23"/>
                          <a:pt x="5423" y="66"/>
                        </a:cubicBezTo>
                        <a:cubicBezTo>
                          <a:pt x="5423" y="93"/>
                          <a:pt x="5444" y="136"/>
                          <a:pt x="5487" y="136"/>
                        </a:cubicBezTo>
                        <a:cubicBezTo>
                          <a:pt x="5536" y="136"/>
                          <a:pt x="5558" y="93"/>
                          <a:pt x="5558" y="66"/>
                        </a:cubicBezTo>
                        <a:cubicBezTo>
                          <a:pt x="5558" y="23"/>
                          <a:pt x="5536" y="1"/>
                          <a:pt x="5487" y="1"/>
                        </a:cubicBezTo>
                        <a:close/>
                        <a:moveTo>
                          <a:pt x="5757" y="1"/>
                        </a:moveTo>
                        <a:cubicBezTo>
                          <a:pt x="5736" y="1"/>
                          <a:pt x="5693" y="23"/>
                          <a:pt x="5693" y="66"/>
                        </a:cubicBezTo>
                        <a:cubicBezTo>
                          <a:pt x="5693" y="93"/>
                          <a:pt x="5736" y="136"/>
                          <a:pt x="5757" y="136"/>
                        </a:cubicBezTo>
                        <a:cubicBezTo>
                          <a:pt x="5806" y="136"/>
                          <a:pt x="5828" y="93"/>
                          <a:pt x="5828" y="66"/>
                        </a:cubicBezTo>
                        <a:cubicBezTo>
                          <a:pt x="5828" y="23"/>
                          <a:pt x="5806" y="1"/>
                          <a:pt x="5757" y="1"/>
                        </a:cubicBezTo>
                        <a:close/>
                        <a:moveTo>
                          <a:pt x="6027" y="1"/>
                        </a:moveTo>
                        <a:cubicBezTo>
                          <a:pt x="6006" y="1"/>
                          <a:pt x="5963" y="23"/>
                          <a:pt x="5963" y="66"/>
                        </a:cubicBezTo>
                        <a:cubicBezTo>
                          <a:pt x="5963" y="93"/>
                          <a:pt x="6006" y="136"/>
                          <a:pt x="6027" y="136"/>
                        </a:cubicBezTo>
                        <a:cubicBezTo>
                          <a:pt x="6076" y="136"/>
                          <a:pt x="6098" y="93"/>
                          <a:pt x="6098" y="66"/>
                        </a:cubicBezTo>
                        <a:cubicBezTo>
                          <a:pt x="6098" y="23"/>
                          <a:pt x="6076" y="1"/>
                          <a:pt x="6027" y="1"/>
                        </a:cubicBezTo>
                        <a:close/>
                        <a:moveTo>
                          <a:pt x="6297" y="1"/>
                        </a:moveTo>
                        <a:cubicBezTo>
                          <a:pt x="6276" y="1"/>
                          <a:pt x="6233" y="23"/>
                          <a:pt x="6233" y="66"/>
                        </a:cubicBezTo>
                        <a:cubicBezTo>
                          <a:pt x="6233" y="93"/>
                          <a:pt x="6276" y="136"/>
                          <a:pt x="6297" y="136"/>
                        </a:cubicBezTo>
                        <a:cubicBezTo>
                          <a:pt x="6346" y="136"/>
                          <a:pt x="6368" y="93"/>
                          <a:pt x="6368" y="66"/>
                        </a:cubicBezTo>
                        <a:cubicBezTo>
                          <a:pt x="6368" y="23"/>
                          <a:pt x="6346" y="1"/>
                          <a:pt x="6297" y="1"/>
                        </a:cubicBezTo>
                        <a:close/>
                        <a:moveTo>
                          <a:pt x="6567" y="1"/>
                        </a:moveTo>
                        <a:cubicBezTo>
                          <a:pt x="6546" y="1"/>
                          <a:pt x="6503" y="23"/>
                          <a:pt x="6503" y="66"/>
                        </a:cubicBezTo>
                        <a:cubicBezTo>
                          <a:pt x="6503" y="93"/>
                          <a:pt x="6546" y="136"/>
                          <a:pt x="6567" y="136"/>
                        </a:cubicBezTo>
                        <a:cubicBezTo>
                          <a:pt x="6616" y="136"/>
                          <a:pt x="6638" y="93"/>
                          <a:pt x="6638" y="66"/>
                        </a:cubicBezTo>
                        <a:cubicBezTo>
                          <a:pt x="6638" y="23"/>
                          <a:pt x="6616" y="1"/>
                          <a:pt x="6567" y="1"/>
                        </a:cubicBezTo>
                        <a:close/>
                        <a:moveTo>
                          <a:pt x="6837" y="1"/>
                        </a:moveTo>
                        <a:cubicBezTo>
                          <a:pt x="6816" y="1"/>
                          <a:pt x="6773" y="23"/>
                          <a:pt x="6773" y="66"/>
                        </a:cubicBezTo>
                        <a:cubicBezTo>
                          <a:pt x="6773" y="93"/>
                          <a:pt x="6816" y="136"/>
                          <a:pt x="6837" y="136"/>
                        </a:cubicBezTo>
                        <a:cubicBezTo>
                          <a:pt x="6886" y="136"/>
                          <a:pt x="6908" y="93"/>
                          <a:pt x="6908" y="66"/>
                        </a:cubicBezTo>
                        <a:cubicBezTo>
                          <a:pt x="6908" y="23"/>
                          <a:pt x="6886" y="1"/>
                          <a:pt x="6837" y="1"/>
                        </a:cubicBezTo>
                        <a:close/>
                        <a:moveTo>
                          <a:pt x="7134" y="1"/>
                        </a:moveTo>
                        <a:cubicBezTo>
                          <a:pt x="7086" y="1"/>
                          <a:pt x="7064" y="23"/>
                          <a:pt x="7064" y="66"/>
                        </a:cubicBezTo>
                        <a:cubicBezTo>
                          <a:pt x="7064" y="93"/>
                          <a:pt x="7086" y="136"/>
                          <a:pt x="7134" y="136"/>
                        </a:cubicBezTo>
                        <a:cubicBezTo>
                          <a:pt x="7156" y="136"/>
                          <a:pt x="7199" y="93"/>
                          <a:pt x="7199" y="66"/>
                        </a:cubicBezTo>
                        <a:cubicBezTo>
                          <a:pt x="7199" y="23"/>
                          <a:pt x="7156" y="1"/>
                          <a:pt x="7134" y="1"/>
                        </a:cubicBezTo>
                        <a:close/>
                        <a:moveTo>
                          <a:pt x="7404" y="1"/>
                        </a:moveTo>
                        <a:cubicBezTo>
                          <a:pt x="7356" y="1"/>
                          <a:pt x="7334" y="23"/>
                          <a:pt x="7334" y="66"/>
                        </a:cubicBezTo>
                        <a:cubicBezTo>
                          <a:pt x="7334" y="93"/>
                          <a:pt x="7356" y="136"/>
                          <a:pt x="7404" y="136"/>
                        </a:cubicBezTo>
                        <a:cubicBezTo>
                          <a:pt x="7426" y="136"/>
                          <a:pt x="7469" y="93"/>
                          <a:pt x="7469" y="66"/>
                        </a:cubicBezTo>
                        <a:cubicBezTo>
                          <a:pt x="7469" y="23"/>
                          <a:pt x="7426" y="1"/>
                          <a:pt x="7404" y="1"/>
                        </a:cubicBezTo>
                        <a:close/>
                        <a:moveTo>
                          <a:pt x="7674" y="1"/>
                        </a:moveTo>
                        <a:cubicBezTo>
                          <a:pt x="7626" y="1"/>
                          <a:pt x="7604" y="23"/>
                          <a:pt x="7604" y="66"/>
                        </a:cubicBezTo>
                        <a:cubicBezTo>
                          <a:pt x="7604" y="93"/>
                          <a:pt x="7626" y="136"/>
                          <a:pt x="7674" y="136"/>
                        </a:cubicBezTo>
                        <a:cubicBezTo>
                          <a:pt x="7696" y="136"/>
                          <a:pt x="7739" y="93"/>
                          <a:pt x="7739" y="66"/>
                        </a:cubicBezTo>
                        <a:cubicBezTo>
                          <a:pt x="7739" y="23"/>
                          <a:pt x="7696" y="1"/>
                          <a:pt x="7674" y="1"/>
                        </a:cubicBezTo>
                        <a:close/>
                        <a:moveTo>
                          <a:pt x="7944" y="1"/>
                        </a:moveTo>
                        <a:cubicBezTo>
                          <a:pt x="7896" y="1"/>
                          <a:pt x="7874" y="23"/>
                          <a:pt x="7874" y="66"/>
                        </a:cubicBezTo>
                        <a:cubicBezTo>
                          <a:pt x="7874" y="93"/>
                          <a:pt x="7896" y="136"/>
                          <a:pt x="7944" y="136"/>
                        </a:cubicBezTo>
                        <a:cubicBezTo>
                          <a:pt x="7966" y="136"/>
                          <a:pt x="8009" y="93"/>
                          <a:pt x="8009" y="66"/>
                        </a:cubicBezTo>
                        <a:cubicBezTo>
                          <a:pt x="8009" y="23"/>
                          <a:pt x="7966" y="1"/>
                          <a:pt x="7944" y="1"/>
                        </a:cubicBezTo>
                        <a:close/>
                        <a:moveTo>
                          <a:pt x="8215" y="1"/>
                        </a:moveTo>
                        <a:cubicBezTo>
                          <a:pt x="8166" y="1"/>
                          <a:pt x="8144" y="23"/>
                          <a:pt x="8144" y="66"/>
                        </a:cubicBezTo>
                        <a:cubicBezTo>
                          <a:pt x="8144" y="93"/>
                          <a:pt x="8166" y="136"/>
                          <a:pt x="8215" y="136"/>
                        </a:cubicBezTo>
                        <a:cubicBezTo>
                          <a:pt x="8236" y="136"/>
                          <a:pt x="8279" y="93"/>
                          <a:pt x="8279" y="66"/>
                        </a:cubicBezTo>
                        <a:cubicBezTo>
                          <a:pt x="8279" y="23"/>
                          <a:pt x="8236" y="1"/>
                          <a:pt x="8215" y="1"/>
                        </a:cubicBezTo>
                        <a:close/>
                        <a:moveTo>
                          <a:pt x="8485" y="1"/>
                        </a:moveTo>
                        <a:cubicBezTo>
                          <a:pt x="8436" y="1"/>
                          <a:pt x="8414" y="23"/>
                          <a:pt x="8414" y="66"/>
                        </a:cubicBezTo>
                        <a:cubicBezTo>
                          <a:pt x="8414" y="93"/>
                          <a:pt x="8436" y="136"/>
                          <a:pt x="8485" y="136"/>
                        </a:cubicBezTo>
                        <a:cubicBezTo>
                          <a:pt x="8506" y="136"/>
                          <a:pt x="8549" y="93"/>
                          <a:pt x="8549" y="66"/>
                        </a:cubicBezTo>
                        <a:cubicBezTo>
                          <a:pt x="8549" y="23"/>
                          <a:pt x="8506" y="1"/>
                          <a:pt x="8485" y="1"/>
                        </a:cubicBezTo>
                        <a:close/>
                        <a:moveTo>
                          <a:pt x="8755" y="1"/>
                        </a:moveTo>
                        <a:cubicBezTo>
                          <a:pt x="8706" y="1"/>
                          <a:pt x="8684" y="23"/>
                          <a:pt x="8684" y="66"/>
                        </a:cubicBezTo>
                        <a:cubicBezTo>
                          <a:pt x="8684" y="93"/>
                          <a:pt x="8706" y="136"/>
                          <a:pt x="8755" y="136"/>
                        </a:cubicBezTo>
                        <a:cubicBezTo>
                          <a:pt x="8798" y="136"/>
                          <a:pt x="8819" y="93"/>
                          <a:pt x="8819" y="66"/>
                        </a:cubicBezTo>
                        <a:cubicBezTo>
                          <a:pt x="8819" y="23"/>
                          <a:pt x="8798" y="1"/>
                          <a:pt x="8755" y="1"/>
                        </a:cubicBezTo>
                        <a:close/>
                        <a:moveTo>
                          <a:pt x="9025" y="1"/>
                        </a:moveTo>
                        <a:cubicBezTo>
                          <a:pt x="8976" y="1"/>
                          <a:pt x="8954" y="23"/>
                          <a:pt x="8954" y="66"/>
                        </a:cubicBezTo>
                        <a:cubicBezTo>
                          <a:pt x="8954" y="93"/>
                          <a:pt x="8976" y="136"/>
                          <a:pt x="9025" y="136"/>
                        </a:cubicBezTo>
                        <a:cubicBezTo>
                          <a:pt x="9068" y="136"/>
                          <a:pt x="9089" y="93"/>
                          <a:pt x="9089" y="66"/>
                        </a:cubicBezTo>
                        <a:cubicBezTo>
                          <a:pt x="9089" y="23"/>
                          <a:pt x="9068" y="1"/>
                          <a:pt x="9025" y="1"/>
                        </a:cubicBezTo>
                        <a:close/>
                        <a:moveTo>
                          <a:pt x="9295" y="1"/>
                        </a:moveTo>
                        <a:cubicBezTo>
                          <a:pt x="9246" y="1"/>
                          <a:pt x="9224" y="23"/>
                          <a:pt x="9224" y="66"/>
                        </a:cubicBezTo>
                        <a:cubicBezTo>
                          <a:pt x="9224" y="93"/>
                          <a:pt x="9246" y="136"/>
                          <a:pt x="9295" y="136"/>
                        </a:cubicBezTo>
                        <a:cubicBezTo>
                          <a:pt x="9338" y="136"/>
                          <a:pt x="9359" y="93"/>
                          <a:pt x="9359" y="66"/>
                        </a:cubicBezTo>
                        <a:cubicBezTo>
                          <a:pt x="9359" y="23"/>
                          <a:pt x="9338" y="1"/>
                          <a:pt x="9295" y="1"/>
                        </a:cubicBezTo>
                        <a:close/>
                        <a:moveTo>
                          <a:pt x="9565" y="1"/>
                        </a:moveTo>
                        <a:cubicBezTo>
                          <a:pt x="9516" y="1"/>
                          <a:pt x="9494" y="23"/>
                          <a:pt x="9494" y="66"/>
                        </a:cubicBezTo>
                        <a:cubicBezTo>
                          <a:pt x="9494" y="93"/>
                          <a:pt x="9516" y="136"/>
                          <a:pt x="9565" y="136"/>
                        </a:cubicBezTo>
                        <a:cubicBezTo>
                          <a:pt x="9608" y="136"/>
                          <a:pt x="9629" y="93"/>
                          <a:pt x="9629" y="66"/>
                        </a:cubicBezTo>
                        <a:cubicBezTo>
                          <a:pt x="9629" y="23"/>
                          <a:pt x="9608" y="1"/>
                          <a:pt x="9565" y="1"/>
                        </a:cubicBezTo>
                        <a:close/>
                        <a:moveTo>
                          <a:pt x="9835" y="1"/>
                        </a:moveTo>
                        <a:cubicBezTo>
                          <a:pt x="9786" y="1"/>
                          <a:pt x="9764" y="23"/>
                          <a:pt x="9764" y="66"/>
                        </a:cubicBezTo>
                        <a:cubicBezTo>
                          <a:pt x="9764" y="93"/>
                          <a:pt x="9786" y="136"/>
                          <a:pt x="9835" y="136"/>
                        </a:cubicBezTo>
                        <a:cubicBezTo>
                          <a:pt x="9878" y="136"/>
                          <a:pt x="9899" y="93"/>
                          <a:pt x="9899" y="66"/>
                        </a:cubicBezTo>
                        <a:cubicBezTo>
                          <a:pt x="9899" y="23"/>
                          <a:pt x="9878" y="1"/>
                          <a:pt x="9835" y="1"/>
                        </a:cubicBezTo>
                        <a:close/>
                        <a:moveTo>
                          <a:pt x="10105" y="1"/>
                        </a:moveTo>
                        <a:cubicBezTo>
                          <a:pt x="10078" y="1"/>
                          <a:pt x="10034" y="23"/>
                          <a:pt x="10034" y="66"/>
                        </a:cubicBezTo>
                        <a:cubicBezTo>
                          <a:pt x="10034" y="93"/>
                          <a:pt x="10078" y="136"/>
                          <a:pt x="10105" y="136"/>
                        </a:cubicBezTo>
                        <a:cubicBezTo>
                          <a:pt x="10148" y="136"/>
                          <a:pt x="10169" y="93"/>
                          <a:pt x="10169" y="66"/>
                        </a:cubicBezTo>
                        <a:cubicBezTo>
                          <a:pt x="10169" y="23"/>
                          <a:pt x="10148" y="1"/>
                          <a:pt x="10105" y="1"/>
                        </a:cubicBezTo>
                        <a:close/>
                        <a:moveTo>
                          <a:pt x="10375" y="1"/>
                        </a:moveTo>
                        <a:cubicBezTo>
                          <a:pt x="10348" y="1"/>
                          <a:pt x="10304" y="23"/>
                          <a:pt x="10304" y="66"/>
                        </a:cubicBezTo>
                        <a:cubicBezTo>
                          <a:pt x="10304" y="93"/>
                          <a:pt x="10348" y="136"/>
                          <a:pt x="10375" y="136"/>
                        </a:cubicBezTo>
                        <a:cubicBezTo>
                          <a:pt x="10418" y="136"/>
                          <a:pt x="10439" y="93"/>
                          <a:pt x="10439" y="66"/>
                        </a:cubicBezTo>
                        <a:cubicBezTo>
                          <a:pt x="10439" y="23"/>
                          <a:pt x="10418" y="1"/>
                          <a:pt x="10375" y="1"/>
                        </a:cubicBezTo>
                        <a:close/>
                        <a:moveTo>
                          <a:pt x="10645" y="1"/>
                        </a:moveTo>
                        <a:cubicBezTo>
                          <a:pt x="10618" y="1"/>
                          <a:pt x="10574" y="23"/>
                          <a:pt x="10574" y="66"/>
                        </a:cubicBezTo>
                        <a:cubicBezTo>
                          <a:pt x="10574" y="93"/>
                          <a:pt x="10618" y="136"/>
                          <a:pt x="10645" y="136"/>
                        </a:cubicBezTo>
                        <a:cubicBezTo>
                          <a:pt x="10688" y="136"/>
                          <a:pt x="10709" y="93"/>
                          <a:pt x="10709" y="66"/>
                        </a:cubicBezTo>
                        <a:cubicBezTo>
                          <a:pt x="10709" y="23"/>
                          <a:pt x="10688" y="1"/>
                          <a:pt x="1064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0"/>
                  <p:cNvSpPr/>
                  <p:nvPr/>
                </p:nvSpPr>
                <p:spPr>
                  <a:xfrm>
                    <a:off x="5359472" y="5086103"/>
                    <a:ext cx="15756" cy="15756"/>
                  </a:xfrm>
                  <a:custGeom>
                    <a:rect b="b" l="l" r="r" t="t"/>
                    <a:pathLst>
                      <a:path extrusionOk="0" h="136" w="136">
                        <a:moveTo>
                          <a:pt x="22" y="1"/>
                        </a:moveTo>
                        <a:cubicBezTo>
                          <a:pt x="22" y="23"/>
                          <a:pt x="0" y="44"/>
                          <a:pt x="0" y="66"/>
                        </a:cubicBezTo>
                        <a:cubicBezTo>
                          <a:pt x="0" y="66"/>
                          <a:pt x="22" y="93"/>
                          <a:pt x="22" y="114"/>
                        </a:cubicBezTo>
                        <a:cubicBezTo>
                          <a:pt x="44" y="114"/>
                          <a:pt x="71" y="136"/>
                          <a:pt x="71" y="136"/>
                        </a:cubicBezTo>
                        <a:cubicBezTo>
                          <a:pt x="92" y="136"/>
                          <a:pt x="114" y="114"/>
                          <a:pt x="135" y="114"/>
                        </a:cubicBezTo>
                        <a:lnTo>
                          <a:pt x="135" y="66"/>
                        </a:lnTo>
                        <a:lnTo>
                          <a:pt x="135" y="1"/>
                        </a:ln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0"/>
                  <p:cNvSpPr/>
                  <p:nvPr/>
                </p:nvSpPr>
                <p:spPr>
                  <a:xfrm>
                    <a:off x="5359472" y="4749547"/>
                    <a:ext cx="15756" cy="321034"/>
                  </a:xfrm>
                  <a:custGeom>
                    <a:rect b="b" l="l" r="r" t="t"/>
                    <a:pathLst>
                      <a:path extrusionOk="0" h="2771" w="136">
                        <a:moveTo>
                          <a:pt x="71" y="1"/>
                        </a:moveTo>
                        <a:cubicBezTo>
                          <a:pt x="44" y="1"/>
                          <a:pt x="0" y="49"/>
                          <a:pt x="0" y="71"/>
                        </a:cubicBezTo>
                        <a:cubicBezTo>
                          <a:pt x="0" y="114"/>
                          <a:pt x="44" y="136"/>
                          <a:pt x="71" y="136"/>
                        </a:cubicBezTo>
                        <a:cubicBezTo>
                          <a:pt x="114" y="136"/>
                          <a:pt x="135" y="114"/>
                          <a:pt x="135" y="71"/>
                        </a:cubicBezTo>
                        <a:cubicBezTo>
                          <a:pt x="135" y="49"/>
                          <a:pt x="114" y="1"/>
                          <a:pt x="71" y="1"/>
                        </a:cubicBezTo>
                        <a:close/>
                        <a:moveTo>
                          <a:pt x="71" y="271"/>
                        </a:moveTo>
                        <a:cubicBezTo>
                          <a:pt x="44" y="271"/>
                          <a:pt x="0" y="298"/>
                          <a:pt x="0" y="341"/>
                        </a:cubicBezTo>
                        <a:cubicBezTo>
                          <a:pt x="0" y="384"/>
                          <a:pt x="44" y="406"/>
                          <a:pt x="71" y="406"/>
                        </a:cubicBezTo>
                        <a:cubicBezTo>
                          <a:pt x="114" y="406"/>
                          <a:pt x="135" y="384"/>
                          <a:pt x="135" y="341"/>
                        </a:cubicBezTo>
                        <a:cubicBezTo>
                          <a:pt x="135" y="298"/>
                          <a:pt x="114" y="271"/>
                          <a:pt x="71" y="271"/>
                        </a:cubicBezTo>
                        <a:close/>
                        <a:moveTo>
                          <a:pt x="71" y="541"/>
                        </a:moveTo>
                        <a:cubicBezTo>
                          <a:pt x="44" y="541"/>
                          <a:pt x="0" y="568"/>
                          <a:pt x="0" y="611"/>
                        </a:cubicBezTo>
                        <a:cubicBezTo>
                          <a:pt x="0" y="632"/>
                          <a:pt x="44" y="676"/>
                          <a:pt x="71" y="676"/>
                        </a:cubicBezTo>
                        <a:cubicBezTo>
                          <a:pt x="114" y="676"/>
                          <a:pt x="135" y="632"/>
                          <a:pt x="135" y="611"/>
                        </a:cubicBezTo>
                        <a:cubicBezTo>
                          <a:pt x="135" y="568"/>
                          <a:pt x="114" y="541"/>
                          <a:pt x="71" y="541"/>
                        </a:cubicBezTo>
                        <a:close/>
                        <a:moveTo>
                          <a:pt x="71" y="789"/>
                        </a:moveTo>
                        <a:cubicBezTo>
                          <a:pt x="44" y="789"/>
                          <a:pt x="0" y="838"/>
                          <a:pt x="0" y="859"/>
                        </a:cubicBezTo>
                        <a:cubicBezTo>
                          <a:pt x="0" y="902"/>
                          <a:pt x="44" y="924"/>
                          <a:pt x="71" y="924"/>
                        </a:cubicBezTo>
                        <a:cubicBezTo>
                          <a:pt x="114" y="924"/>
                          <a:pt x="135" y="902"/>
                          <a:pt x="135" y="859"/>
                        </a:cubicBezTo>
                        <a:cubicBezTo>
                          <a:pt x="135" y="838"/>
                          <a:pt x="114" y="789"/>
                          <a:pt x="71" y="789"/>
                        </a:cubicBezTo>
                        <a:close/>
                        <a:moveTo>
                          <a:pt x="71" y="1059"/>
                        </a:moveTo>
                        <a:cubicBezTo>
                          <a:pt x="44" y="1059"/>
                          <a:pt x="0" y="1081"/>
                          <a:pt x="0" y="1129"/>
                        </a:cubicBezTo>
                        <a:cubicBezTo>
                          <a:pt x="0" y="1172"/>
                          <a:pt x="44" y="1194"/>
                          <a:pt x="71" y="1194"/>
                        </a:cubicBezTo>
                        <a:cubicBezTo>
                          <a:pt x="114" y="1194"/>
                          <a:pt x="135" y="1172"/>
                          <a:pt x="135" y="1129"/>
                        </a:cubicBezTo>
                        <a:cubicBezTo>
                          <a:pt x="135" y="1081"/>
                          <a:pt x="114" y="1059"/>
                          <a:pt x="71" y="1059"/>
                        </a:cubicBezTo>
                        <a:close/>
                        <a:moveTo>
                          <a:pt x="71" y="1329"/>
                        </a:moveTo>
                        <a:cubicBezTo>
                          <a:pt x="44" y="1329"/>
                          <a:pt x="0" y="1351"/>
                          <a:pt x="0" y="1399"/>
                        </a:cubicBezTo>
                        <a:cubicBezTo>
                          <a:pt x="0" y="1421"/>
                          <a:pt x="44" y="1464"/>
                          <a:pt x="71" y="1464"/>
                        </a:cubicBezTo>
                        <a:cubicBezTo>
                          <a:pt x="114" y="1464"/>
                          <a:pt x="135" y="1421"/>
                          <a:pt x="135" y="1399"/>
                        </a:cubicBezTo>
                        <a:cubicBezTo>
                          <a:pt x="135" y="1351"/>
                          <a:pt x="114" y="1329"/>
                          <a:pt x="71" y="1329"/>
                        </a:cubicBezTo>
                        <a:close/>
                        <a:moveTo>
                          <a:pt x="71" y="1577"/>
                        </a:moveTo>
                        <a:cubicBezTo>
                          <a:pt x="44" y="1577"/>
                          <a:pt x="0" y="1621"/>
                          <a:pt x="0" y="1648"/>
                        </a:cubicBezTo>
                        <a:cubicBezTo>
                          <a:pt x="0" y="1691"/>
                          <a:pt x="44" y="1712"/>
                          <a:pt x="71" y="1712"/>
                        </a:cubicBezTo>
                        <a:cubicBezTo>
                          <a:pt x="114" y="1712"/>
                          <a:pt x="135" y="1691"/>
                          <a:pt x="135" y="1648"/>
                        </a:cubicBezTo>
                        <a:cubicBezTo>
                          <a:pt x="135" y="1621"/>
                          <a:pt x="114" y="1577"/>
                          <a:pt x="71" y="1577"/>
                        </a:cubicBezTo>
                        <a:close/>
                        <a:moveTo>
                          <a:pt x="71" y="1847"/>
                        </a:moveTo>
                        <a:cubicBezTo>
                          <a:pt x="44" y="1847"/>
                          <a:pt x="0" y="1869"/>
                          <a:pt x="0" y="1918"/>
                        </a:cubicBezTo>
                        <a:cubicBezTo>
                          <a:pt x="0" y="1961"/>
                          <a:pt x="44" y="1982"/>
                          <a:pt x="71" y="1982"/>
                        </a:cubicBezTo>
                        <a:cubicBezTo>
                          <a:pt x="114" y="1982"/>
                          <a:pt x="135" y="1961"/>
                          <a:pt x="135" y="1918"/>
                        </a:cubicBezTo>
                        <a:cubicBezTo>
                          <a:pt x="135" y="1869"/>
                          <a:pt x="114" y="1847"/>
                          <a:pt x="71" y="1847"/>
                        </a:cubicBezTo>
                        <a:close/>
                        <a:moveTo>
                          <a:pt x="71" y="2117"/>
                        </a:moveTo>
                        <a:cubicBezTo>
                          <a:pt x="44" y="2117"/>
                          <a:pt x="0" y="2139"/>
                          <a:pt x="0" y="2188"/>
                        </a:cubicBezTo>
                        <a:cubicBezTo>
                          <a:pt x="0" y="2209"/>
                          <a:pt x="44" y="2252"/>
                          <a:pt x="71" y="2252"/>
                        </a:cubicBezTo>
                        <a:cubicBezTo>
                          <a:pt x="114" y="2252"/>
                          <a:pt x="135" y="2209"/>
                          <a:pt x="135" y="2188"/>
                        </a:cubicBezTo>
                        <a:cubicBezTo>
                          <a:pt x="135" y="2139"/>
                          <a:pt x="114" y="2117"/>
                          <a:pt x="71" y="2117"/>
                        </a:cubicBezTo>
                        <a:close/>
                        <a:moveTo>
                          <a:pt x="71" y="2366"/>
                        </a:moveTo>
                        <a:cubicBezTo>
                          <a:pt x="44" y="2366"/>
                          <a:pt x="0" y="2409"/>
                          <a:pt x="0" y="2431"/>
                        </a:cubicBezTo>
                        <a:cubicBezTo>
                          <a:pt x="0" y="2479"/>
                          <a:pt x="44" y="2501"/>
                          <a:pt x="71" y="2501"/>
                        </a:cubicBezTo>
                        <a:cubicBezTo>
                          <a:pt x="114" y="2501"/>
                          <a:pt x="135" y="2479"/>
                          <a:pt x="135" y="2431"/>
                        </a:cubicBezTo>
                        <a:cubicBezTo>
                          <a:pt x="135" y="2409"/>
                          <a:pt x="114" y="2366"/>
                          <a:pt x="71" y="2366"/>
                        </a:cubicBezTo>
                        <a:close/>
                        <a:moveTo>
                          <a:pt x="71" y="2636"/>
                        </a:moveTo>
                        <a:cubicBezTo>
                          <a:pt x="44" y="2636"/>
                          <a:pt x="0" y="2657"/>
                          <a:pt x="0" y="2701"/>
                        </a:cubicBezTo>
                        <a:cubicBezTo>
                          <a:pt x="0" y="2749"/>
                          <a:pt x="44" y="2771"/>
                          <a:pt x="71" y="2771"/>
                        </a:cubicBezTo>
                        <a:cubicBezTo>
                          <a:pt x="114" y="2771"/>
                          <a:pt x="135" y="2749"/>
                          <a:pt x="135" y="2701"/>
                        </a:cubicBezTo>
                        <a:cubicBezTo>
                          <a:pt x="135" y="2657"/>
                          <a:pt x="114" y="2636"/>
                          <a:pt x="71" y="2636"/>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50"/>
                <p:cNvSpPr/>
                <p:nvPr/>
              </p:nvSpPr>
              <p:spPr>
                <a:xfrm rot="-5400000">
                  <a:off x="5662097" y="446552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0"/>
                <p:cNvSpPr/>
                <p:nvPr/>
              </p:nvSpPr>
              <p:spPr>
                <a:xfrm flipH="1" rot="10800000">
                  <a:off x="2573007" y="-551095"/>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0"/>
                <p:cNvSpPr/>
                <p:nvPr/>
              </p:nvSpPr>
              <p:spPr>
                <a:xfrm>
                  <a:off x="2573012" y="4749545"/>
                  <a:ext cx="1454675" cy="15756"/>
                </a:xfrm>
                <a:custGeom>
                  <a:rect b="b" l="l" r="r" t="t"/>
                  <a:pathLst>
                    <a:path extrusionOk="0" h="136" w="12556">
                      <a:moveTo>
                        <a:pt x="65" y="1"/>
                      </a:moveTo>
                      <a:cubicBezTo>
                        <a:pt x="43" y="1"/>
                        <a:pt x="0" y="44"/>
                        <a:pt x="0" y="65"/>
                      </a:cubicBezTo>
                      <a:cubicBezTo>
                        <a:pt x="0" y="109"/>
                        <a:pt x="43" y="136"/>
                        <a:pt x="65" y="136"/>
                      </a:cubicBezTo>
                      <a:cubicBezTo>
                        <a:pt x="108" y="136"/>
                        <a:pt x="135" y="109"/>
                        <a:pt x="135" y="65"/>
                      </a:cubicBezTo>
                      <a:cubicBezTo>
                        <a:pt x="135" y="44"/>
                        <a:pt x="108" y="1"/>
                        <a:pt x="65" y="1"/>
                      </a:cubicBezTo>
                      <a:close/>
                      <a:moveTo>
                        <a:pt x="335" y="1"/>
                      </a:moveTo>
                      <a:cubicBezTo>
                        <a:pt x="313" y="1"/>
                        <a:pt x="270" y="44"/>
                        <a:pt x="270" y="65"/>
                      </a:cubicBezTo>
                      <a:cubicBezTo>
                        <a:pt x="270" y="109"/>
                        <a:pt x="313" y="136"/>
                        <a:pt x="335" y="136"/>
                      </a:cubicBezTo>
                      <a:cubicBezTo>
                        <a:pt x="378" y="136"/>
                        <a:pt x="405" y="109"/>
                        <a:pt x="405" y="65"/>
                      </a:cubicBezTo>
                      <a:cubicBezTo>
                        <a:pt x="405" y="44"/>
                        <a:pt x="378" y="1"/>
                        <a:pt x="335" y="1"/>
                      </a:cubicBezTo>
                      <a:close/>
                      <a:moveTo>
                        <a:pt x="605" y="1"/>
                      </a:moveTo>
                      <a:cubicBezTo>
                        <a:pt x="583" y="1"/>
                        <a:pt x="540" y="44"/>
                        <a:pt x="540" y="65"/>
                      </a:cubicBezTo>
                      <a:cubicBezTo>
                        <a:pt x="540" y="109"/>
                        <a:pt x="583" y="136"/>
                        <a:pt x="605" y="136"/>
                      </a:cubicBezTo>
                      <a:cubicBezTo>
                        <a:pt x="648" y="136"/>
                        <a:pt x="675" y="109"/>
                        <a:pt x="675" y="65"/>
                      </a:cubicBezTo>
                      <a:cubicBezTo>
                        <a:pt x="675" y="44"/>
                        <a:pt x="648" y="1"/>
                        <a:pt x="605" y="1"/>
                      </a:cubicBezTo>
                      <a:close/>
                      <a:moveTo>
                        <a:pt x="875" y="1"/>
                      </a:moveTo>
                      <a:cubicBezTo>
                        <a:pt x="853" y="1"/>
                        <a:pt x="810" y="44"/>
                        <a:pt x="810" y="65"/>
                      </a:cubicBezTo>
                      <a:cubicBezTo>
                        <a:pt x="810" y="109"/>
                        <a:pt x="853" y="136"/>
                        <a:pt x="875" y="136"/>
                      </a:cubicBezTo>
                      <a:cubicBezTo>
                        <a:pt x="918" y="136"/>
                        <a:pt x="945" y="109"/>
                        <a:pt x="945" y="65"/>
                      </a:cubicBezTo>
                      <a:cubicBezTo>
                        <a:pt x="945" y="44"/>
                        <a:pt x="918" y="1"/>
                        <a:pt x="875" y="1"/>
                      </a:cubicBezTo>
                      <a:close/>
                      <a:moveTo>
                        <a:pt x="1145" y="1"/>
                      </a:moveTo>
                      <a:cubicBezTo>
                        <a:pt x="1123" y="1"/>
                        <a:pt x="1080" y="44"/>
                        <a:pt x="1080" y="65"/>
                      </a:cubicBezTo>
                      <a:cubicBezTo>
                        <a:pt x="1080" y="109"/>
                        <a:pt x="1123" y="136"/>
                        <a:pt x="1145" y="136"/>
                      </a:cubicBezTo>
                      <a:cubicBezTo>
                        <a:pt x="1188" y="136"/>
                        <a:pt x="1215" y="109"/>
                        <a:pt x="1215" y="65"/>
                      </a:cubicBezTo>
                      <a:cubicBezTo>
                        <a:pt x="1215" y="44"/>
                        <a:pt x="1188" y="1"/>
                        <a:pt x="1145" y="1"/>
                      </a:cubicBezTo>
                      <a:close/>
                      <a:moveTo>
                        <a:pt x="1415" y="1"/>
                      </a:moveTo>
                      <a:cubicBezTo>
                        <a:pt x="1393" y="1"/>
                        <a:pt x="1350" y="44"/>
                        <a:pt x="1350" y="65"/>
                      </a:cubicBezTo>
                      <a:cubicBezTo>
                        <a:pt x="1350" y="109"/>
                        <a:pt x="1393" y="136"/>
                        <a:pt x="1415" y="136"/>
                      </a:cubicBezTo>
                      <a:cubicBezTo>
                        <a:pt x="1458" y="136"/>
                        <a:pt x="1485" y="109"/>
                        <a:pt x="1485" y="65"/>
                      </a:cubicBezTo>
                      <a:cubicBezTo>
                        <a:pt x="1485" y="44"/>
                        <a:pt x="1458" y="1"/>
                        <a:pt x="1415" y="1"/>
                      </a:cubicBezTo>
                      <a:close/>
                      <a:moveTo>
                        <a:pt x="1685" y="1"/>
                      </a:moveTo>
                      <a:cubicBezTo>
                        <a:pt x="1663" y="1"/>
                        <a:pt x="1620" y="44"/>
                        <a:pt x="1620" y="65"/>
                      </a:cubicBezTo>
                      <a:cubicBezTo>
                        <a:pt x="1620" y="109"/>
                        <a:pt x="1663" y="136"/>
                        <a:pt x="1685" y="136"/>
                      </a:cubicBezTo>
                      <a:cubicBezTo>
                        <a:pt x="1728" y="136"/>
                        <a:pt x="1755" y="109"/>
                        <a:pt x="1755" y="65"/>
                      </a:cubicBezTo>
                      <a:cubicBezTo>
                        <a:pt x="1755" y="44"/>
                        <a:pt x="1728" y="1"/>
                        <a:pt x="1685" y="1"/>
                      </a:cubicBezTo>
                      <a:close/>
                      <a:moveTo>
                        <a:pt x="1955" y="1"/>
                      </a:moveTo>
                      <a:cubicBezTo>
                        <a:pt x="1934" y="1"/>
                        <a:pt x="1890" y="44"/>
                        <a:pt x="1890" y="65"/>
                      </a:cubicBezTo>
                      <a:cubicBezTo>
                        <a:pt x="1890" y="109"/>
                        <a:pt x="1934" y="136"/>
                        <a:pt x="1955" y="136"/>
                      </a:cubicBezTo>
                      <a:cubicBezTo>
                        <a:pt x="1998" y="136"/>
                        <a:pt x="2025" y="109"/>
                        <a:pt x="2025" y="65"/>
                      </a:cubicBezTo>
                      <a:cubicBezTo>
                        <a:pt x="2025" y="44"/>
                        <a:pt x="1998" y="1"/>
                        <a:pt x="1955" y="1"/>
                      </a:cubicBezTo>
                      <a:close/>
                      <a:moveTo>
                        <a:pt x="2225" y="1"/>
                      </a:moveTo>
                      <a:cubicBezTo>
                        <a:pt x="2204" y="1"/>
                        <a:pt x="2160" y="44"/>
                        <a:pt x="2160" y="65"/>
                      </a:cubicBezTo>
                      <a:cubicBezTo>
                        <a:pt x="2160" y="109"/>
                        <a:pt x="2204" y="136"/>
                        <a:pt x="2225" y="136"/>
                      </a:cubicBezTo>
                      <a:cubicBezTo>
                        <a:pt x="2268" y="136"/>
                        <a:pt x="2295" y="109"/>
                        <a:pt x="2295" y="65"/>
                      </a:cubicBezTo>
                      <a:cubicBezTo>
                        <a:pt x="2295" y="44"/>
                        <a:pt x="2268" y="1"/>
                        <a:pt x="2225" y="1"/>
                      </a:cubicBezTo>
                      <a:close/>
                      <a:moveTo>
                        <a:pt x="2495" y="1"/>
                      </a:moveTo>
                      <a:cubicBezTo>
                        <a:pt x="2474" y="1"/>
                        <a:pt x="2430" y="44"/>
                        <a:pt x="2430" y="65"/>
                      </a:cubicBezTo>
                      <a:cubicBezTo>
                        <a:pt x="2430" y="109"/>
                        <a:pt x="2474" y="136"/>
                        <a:pt x="2495" y="136"/>
                      </a:cubicBezTo>
                      <a:cubicBezTo>
                        <a:pt x="2538" y="136"/>
                        <a:pt x="2565" y="109"/>
                        <a:pt x="2565" y="65"/>
                      </a:cubicBezTo>
                      <a:cubicBezTo>
                        <a:pt x="2565" y="44"/>
                        <a:pt x="2538" y="1"/>
                        <a:pt x="2495" y="1"/>
                      </a:cubicBezTo>
                      <a:close/>
                      <a:moveTo>
                        <a:pt x="2765" y="1"/>
                      </a:moveTo>
                      <a:cubicBezTo>
                        <a:pt x="2744" y="1"/>
                        <a:pt x="2700" y="44"/>
                        <a:pt x="2700" y="65"/>
                      </a:cubicBezTo>
                      <a:cubicBezTo>
                        <a:pt x="2700" y="109"/>
                        <a:pt x="2744" y="136"/>
                        <a:pt x="2765" y="136"/>
                      </a:cubicBezTo>
                      <a:cubicBezTo>
                        <a:pt x="2808" y="136"/>
                        <a:pt x="2835" y="109"/>
                        <a:pt x="2835" y="65"/>
                      </a:cubicBezTo>
                      <a:cubicBezTo>
                        <a:pt x="2835" y="44"/>
                        <a:pt x="2808" y="1"/>
                        <a:pt x="2765" y="1"/>
                      </a:cubicBezTo>
                      <a:close/>
                      <a:moveTo>
                        <a:pt x="3035" y="1"/>
                      </a:moveTo>
                      <a:cubicBezTo>
                        <a:pt x="3014" y="1"/>
                        <a:pt x="2970" y="44"/>
                        <a:pt x="2970" y="65"/>
                      </a:cubicBezTo>
                      <a:cubicBezTo>
                        <a:pt x="2970" y="109"/>
                        <a:pt x="3014" y="136"/>
                        <a:pt x="3035" y="136"/>
                      </a:cubicBezTo>
                      <a:cubicBezTo>
                        <a:pt x="3078" y="136"/>
                        <a:pt x="3105" y="109"/>
                        <a:pt x="3105" y="65"/>
                      </a:cubicBezTo>
                      <a:cubicBezTo>
                        <a:pt x="3105" y="44"/>
                        <a:pt x="3078" y="1"/>
                        <a:pt x="3035" y="1"/>
                      </a:cubicBezTo>
                      <a:close/>
                      <a:moveTo>
                        <a:pt x="3305" y="1"/>
                      </a:moveTo>
                      <a:cubicBezTo>
                        <a:pt x="3284" y="1"/>
                        <a:pt x="3240" y="44"/>
                        <a:pt x="3240" y="65"/>
                      </a:cubicBezTo>
                      <a:cubicBezTo>
                        <a:pt x="3240" y="109"/>
                        <a:pt x="3284" y="136"/>
                        <a:pt x="3305" y="136"/>
                      </a:cubicBezTo>
                      <a:cubicBezTo>
                        <a:pt x="3348" y="136"/>
                        <a:pt x="3375" y="109"/>
                        <a:pt x="3375" y="65"/>
                      </a:cubicBezTo>
                      <a:cubicBezTo>
                        <a:pt x="3375" y="44"/>
                        <a:pt x="3348" y="1"/>
                        <a:pt x="3305" y="1"/>
                      </a:cubicBezTo>
                      <a:close/>
                      <a:moveTo>
                        <a:pt x="3575" y="1"/>
                      </a:moveTo>
                      <a:cubicBezTo>
                        <a:pt x="3554" y="1"/>
                        <a:pt x="3510" y="44"/>
                        <a:pt x="3510" y="65"/>
                      </a:cubicBezTo>
                      <a:cubicBezTo>
                        <a:pt x="3510" y="109"/>
                        <a:pt x="3554" y="136"/>
                        <a:pt x="3575" y="136"/>
                      </a:cubicBezTo>
                      <a:cubicBezTo>
                        <a:pt x="3618" y="136"/>
                        <a:pt x="3645" y="109"/>
                        <a:pt x="3645" y="65"/>
                      </a:cubicBezTo>
                      <a:cubicBezTo>
                        <a:pt x="3645" y="44"/>
                        <a:pt x="3618" y="1"/>
                        <a:pt x="3575" y="1"/>
                      </a:cubicBezTo>
                      <a:close/>
                      <a:moveTo>
                        <a:pt x="3845" y="1"/>
                      </a:moveTo>
                      <a:cubicBezTo>
                        <a:pt x="3824" y="1"/>
                        <a:pt x="3780" y="44"/>
                        <a:pt x="3780" y="65"/>
                      </a:cubicBezTo>
                      <a:cubicBezTo>
                        <a:pt x="3780" y="109"/>
                        <a:pt x="3824" y="136"/>
                        <a:pt x="3845" y="136"/>
                      </a:cubicBezTo>
                      <a:cubicBezTo>
                        <a:pt x="3888" y="136"/>
                        <a:pt x="3915" y="109"/>
                        <a:pt x="3915" y="65"/>
                      </a:cubicBezTo>
                      <a:cubicBezTo>
                        <a:pt x="3915" y="44"/>
                        <a:pt x="3888" y="1"/>
                        <a:pt x="3845" y="1"/>
                      </a:cubicBezTo>
                      <a:close/>
                      <a:moveTo>
                        <a:pt x="4115" y="1"/>
                      </a:moveTo>
                      <a:cubicBezTo>
                        <a:pt x="4094" y="1"/>
                        <a:pt x="4050" y="44"/>
                        <a:pt x="4050" y="65"/>
                      </a:cubicBezTo>
                      <a:cubicBezTo>
                        <a:pt x="4050" y="109"/>
                        <a:pt x="4094" y="136"/>
                        <a:pt x="4115" y="136"/>
                      </a:cubicBezTo>
                      <a:cubicBezTo>
                        <a:pt x="4158" y="136"/>
                        <a:pt x="4185" y="109"/>
                        <a:pt x="4185" y="65"/>
                      </a:cubicBezTo>
                      <a:cubicBezTo>
                        <a:pt x="4185" y="44"/>
                        <a:pt x="4158" y="1"/>
                        <a:pt x="4115" y="1"/>
                      </a:cubicBezTo>
                      <a:close/>
                      <a:moveTo>
                        <a:pt x="4385" y="1"/>
                      </a:moveTo>
                      <a:cubicBezTo>
                        <a:pt x="4364" y="1"/>
                        <a:pt x="4320" y="44"/>
                        <a:pt x="4320" y="65"/>
                      </a:cubicBezTo>
                      <a:cubicBezTo>
                        <a:pt x="4320" y="109"/>
                        <a:pt x="4364" y="136"/>
                        <a:pt x="4385" y="136"/>
                      </a:cubicBezTo>
                      <a:cubicBezTo>
                        <a:pt x="4428" y="136"/>
                        <a:pt x="4455" y="109"/>
                        <a:pt x="4455" y="65"/>
                      </a:cubicBezTo>
                      <a:cubicBezTo>
                        <a:pt x="4455" y="44"/>
                        <a:pt x="4428" y="1"/>
                        <a:pt x="4385" y="1"/>
                      </a:cubicBezTo>
                      <a:close/>
                      <a:moveTo>
                        <a:pt x="4655" y="1"/>
                      </a:moveTo>
                      <a:cubicBezTo>
                        <a:pt x="4634" y="1"/>
                        <a:pt x="4590" y="44"/>
                        <a:pt x="4590" y="65"/>
                      </a:cubicBezTo>
                      <a:cubicBezTo>
                        <a:pt x="4590" y="109"/>
                        <a:pt x="4634" y="136"/>
                        <a:pt x="4655" y="136"/>
                      </a:cubicBezTo>
                      <a:cubicBezTo>
                        <a:pt x="4698" y="136"/>
                        <a:pt x="4725" y="109"/>
                        <a:pt x="4725" y="65"/>
                      </a:cubicBezTo>
                      <a:cubicBezTo>
                        <a:pt x="4725" y="44"/>
                        <a:pt x="4698" y="1"/>
                        <a:pt x="4655" y="1"/>
                      </a:cubicBezTo>
                      <a:close/>
                      <a:moveTo>
                        <a:pt x="4925" y="1"/>
                      </a:moveTo>
                      <a:cubicBezTo>
                        <a:pt x="4904" y="1"/>
                        <a:pt x="4860" y="44"/>
                        <a:pt x="4860" y="65"/>
                      </a:cubicBezTo>
                      <a:cubicBezTo>
                        <a:pt x="4860" y="109"/>
                        <a:pt x="4904" y="136"/>
                        <a:pt x="4925" y="136"/>
                      </a:cubicBezTo>
                      <a:cubicBezTo>
                        <a:pt x="4968" y="136"/>
                        <a:pt x="4995" y="109"/>
                        <a:pt x="4995" y="65"/>
                      </a:cubicBezTo>
                      <a:cubicBezTo>
                        <a:pt x="4995" y="44"/>
                        <a:pt x="4968" y="1"/>
                        <a:pt x="4925" y="1"/>
                      </a:cubicBezTo>
                      <a:close/>
                      <a:moveTo>
                        <a:pt x="5195" y="1"/>
                      </a:moveTo>
                      <a:cubicBezTo>
                        <a:pt x="5174" y="1"/>
                        <a:pt x="5130" y="44"/>
                        <a:pt x="5130" y="65"/>
                      </a:cubicBezTo>
                      <a:cubicBezTo>
                        <a:pt x="5130" y="109"/>
                        <a:pt x="5174" y="136"/>
                        <a:pt x="5195" y="136"/>
                      </a:cubicBezTo>
                      <a:cubicBezTo>
                        <a:pt x="5238" y="136"/>
                        <a:pt x="5265" y="109"/>
                        <a:pt x="5265" y="65"/>
                      </a:cubicBezTo>
                      <a:cubicBezTo>
                        <a:pt x="5265" y="44"/>
                        <a:pt x="5238" y="1"/>
                        <a:pt x="5195" y="1"/>
                      </a:cubicBezTo>
                      <a:close/>
                      <a:moveTo>
                        <a:pt x="5465" y="1"/>
                      </a:moveTo>
                      <a:cubicBezTo>
                        <a:pt x="5444" y="1"/>
                        <a:pt x="5400" y="44"/>
                        <a:pt x="5400" y="65"/>
                      </a:cubicBezTo>
                      <a:cubicBezTo>
                        <a:pt x="5400" y="109"/>
                        <a:pt x="5444" y="136"/>
                        <a:pt x="5465" y="136"/>
                      </a:cubicBezTo>
                      <a:cubicBezTo>
                        <a:pt x="5508" y="136"/>
                        <a:pt x="5535" y="109"/>
                        <a:pt x="5535" y="65"/>
                      </a:cubicBezTo>
                      <a:cubicBezTo>
                        <a:pt x="5535" y="44"/>
                        <a:pt x="5508" y="1"/>
                        <a:pt x="5465" y="1"/>
                      </a:cubicBezTo>
                      <a:close/>
                      <a:moveTo>
                        <a:pt x="5735" y="1"/>
                      </a:moveTo>
                      <a:cubicBezTo>
                        <a:pt x="5714" y="1"/>
                        <a:pt x="5670" y="44"/>
                        <a:pt x="5670" y="65"/>
                      </a:cubicBezTo>
                      <a:cubicBezTo>
                        <a:pt x="5670" y="109"/>
                        <a:pt x="5714" y="136"/>
                        <a:pt x="5735" y="136"/>
                      </a:cubicBezTo>
                      <a:cubicBezTo>
                        <a:pt x="5779" y="136"/>
                        <a:pt x="5806" y="109"/>
                        <a:pt x="5806" y="65"/>
                      </a:cubicBezTo>
                      <a:cubicBezTo>
                        <a:pt x="5806" y="44"/>
                        <a:pt x="5779" y="1"/>
                        <a:pt x="5735" y="1"/>
                      </a:cubicBezTo>
                      <a:close/>
                      <a:moveTo>
                        <a:pt x="6005" y="1"/>
                      </a:moveTo>
                      <a:cubicBezTo>
                        <a:pt x="5984" y="1"/>
                        <a:pt x="5941" y="44"/>
                        <a:pt x="5941" y="65"/>
                      </a:cubicBezTo>
                      <a:cubicBezTo>
                        <a:pt x="5941" y="109"/>
                        <a:pt x="5984" y="136"/>
                        <a:pt x="6005" y="136"/>
                      </a:cubicBezTo>
                      <a:cubicBezTo>
                        <a:pt x="6049" y="136"/>
                        <a:pt x="6076" y="109"/>
                        <a:pt x="6076" y="65"/>
                      </a:cubicBezTo>
                      <a:cubicBezTo>
                        <a:pt x="6076" y="44"/>
                        <a:pt x="6049" y="1"/>
                        <a:pt x="6005" y="1"/>
                      </a:cubicBezTo>
                      <a:close/>
                      <a:moveTo>
                        <a:pt x="6275" y="1"/>
                      </a:moveTo>
                      <a:cubicBezTo>
                        <a:pt x="6254" y="1"/>
                        <a:pt x="6211" y="44"/>
                        <a:pt x="6211" y="65"/>
                      </a:cubicBezTo>
                      <a:cubicBezTo>
                        <a:pt x="6211" y="109"/>
                        <a:pt x="6254" y="136"/>
                        <a:pt x="6275" y="136"/>
                      </a:cubicBezTo>
                      <a:cubicBezTo>
                        <a:pt x="6319" y="136"/>
                        <a:pt x="6346" y="109"/>
                        <a:pt x="6346" y="65"/>
                      </a:cubicBezTo>
                      <a:cubicBezTo>
                        <a:pt x="6346" y="44"/>
                        <a:pt x="6319" y="1"/>
                        <a:pt x="6275" y="1"/>
                      </a:cubicBezTo>
                      <a:close/>
                      <a:moveTo>
                        <a:pt x="6545" y="1"/>
                      </a:moveTo>
                      <a:cubicBezTo>
                        <a:pt x="6524" y="1"/>
                        <a:pt x="6481" y="44"/>
                        <a:pt x="6481" y="65"/>
                      </a:cubicBezTo>
                      <a:cubicBezTo>
                        <a:pt x="6481" y="109"/>
                        <a:pt x="6524" y="136"/>
                        <a:pt x="6545" y="136"/>
                      </a:cubicBezTo>
                      <a:cubicBezTo>
                        <a:pt x="6589" y="136"/>
                        <a:pt x="6616" y="109"/>
                        <a:pt x="6616" y="65"/>
                      </a:cubicBezTo>
                      <a:cubicBezTo>
                        <a:pt x="6616" y="44"/>
                        <a:pt x="6589" y="1"/>
                        <a:pt x="6545" y="1"/>
                      </a:cubicBezTo>
                      <a:close/>
                      <a:moveTo>
                        <a:pt x="6815" y="1"/>
                      </a:moveTo>
                      <a:cubicBezTo>
                        <a:pt x="6794" y="1"/>
                        <a:pt x="6751" y="44"/>
                        <a:pt x="6751" y="65"/>
                      </a:cubicBezTo>
                      <a:cubicBezTo>
                        <a:pt x="6751" y="109"/>
                        <a:pt x="6794" y="136"/>
                        <a:pt x="6815" y="136"/>
                      </a:cubicBezTo>
                      <a:cubicBezTo>
                        <a:pt x="6859" y="136"/>
                        <a:pt x="6886" y="109"/>
                        <a:pt x="6886" y="65"/>
                      </a:cubicBezTo>
                      <a:cubicBezTo>
                        <a:pt x="6886" y="44"/>
                        <a:pt x="6859" y="1"/>
                        <a:pt x="6815" y="1"/>
                      </a:cubicBezTo>
                      <a:close/>
                      <a:moveTo>
                        <a:pt x="7085" y="1"/>
                      </a:moveTo>
                      <a:cubicBezTo>
                        <a:pt x="7064" y="1"/>
                        <a:pt x="7021" y="44"/>
                        <a:pt x="7021" y="65"/>
                      </a:cubicBezTo>
                      <a:cubicBezTo>
                        <a:pt x="7021" y="109"/>
                        <a:pt x="7064" y="136"/>
                        <a:pt x="7085" y="136"/>
                      </a:cubicBezTo>
                      <a:cubicBezTo>
                        <a:pt x="7129" y="136"/>
                        <a:pt x="7156" y="109"/>
                        <a:pt x="7156" y="65"/>
                      </a:cubicBezTo>
                      <a:cubicBezTo>
                        <a:pt x="7156" y="44"/>
                        <a:pt x="7129" y="1"/>
                        <a:pt x="7085" y="1"/>
                      </a:cubicBezTo>
                      <a:close/>
                      <a:moveTo>
                        <a:pt x="7355" y="1"/>
                      </a:moveTo>
                      <a:cubicBezTo>
                        <a:pt x="7334" y="1"/>
                        <a:pt x="7291" y="44"/>
                        <a:pt x="7291" y="65"/>
                      </a:cubicBezTo>
                      <a:cubicBezTo>
                        <a:pt x="7291" y="109"/>
                        <a:pt x="7334" y="136"/>
                        <a:pt x="7355" y="136"/>
                      </a:cubicBezTo>
                      <a:cubicBezTo>
                        <a:pt x="7399" y="136"/>
                        <a:pt x="7426" y="109"/>
                        <a:pt x="7426" y="65"/>
                      </a:cubicBezTo>
                      <a:cubicBezTo>
                        <a:pt x="7426" y="44"/>
                        <a:pt x="7399" y="1"/>
                        <a:pt x="7355" y="1"/>
                      </a:cubicBezTo>
                      <a:close/>
                      <a:moveTo>
                        <a:pt x="7625" y="1"/>
                      </a:moveTo>
                      <a:cubicBezTo>
                        <a:pt x="7604" y="1"/>
                        <a:pt x="7561" y="44"/>
                        <a:pt x="7561" y="65"/>
                      </a:cubicBezTo>
                      <a:cubicBezTo>
                        <a:pt x="7561" y="109"/>
                        <a:pt x="7604" y="136"/>
                        <a:pt x="7625" y="136"/>
                      </a:cubicBezTo>
                      <a:cubicBezTo>
                        <a:pt x="7669" y="136"/>
                        <a:pt x="7696" y="109"/>
                        <a:pt x="7696" y="65"/>
                      </a:cubicBezTo>
                      <a:cubicBezTo>
                        <a:pt x="7696" y="44"/>
                        <a:pt x="7669" y="1"/>
                        <a:pt x="7625" y="1"/>
                      </a:cubicBezTo>
                      <a:close/>
                      <a:moveTo>
                        <a:pt x="7895" y="1"/>
                      </a:moveTo>
                      <a:cubicBezTo>
                        <a:pt x="7874" y="1"/>
                        <a:pt x="7831" y="44"/>
                        <a:pt x="7831" y="65"/>
                      </a:cubicBezTo>
                      <a:cubicBezTo>
                        <a:pt x="7831" y="109"/>
                        <a:pt x="7874" y="136"/>
                        <a:pt x="7895" y="136"/>
                      </a:cubicBezTo>
                      <a:cubicBezTo>
                        <a:pt x="7939" y="136"/>
                        <a:pt x="7966" y="109"/>
                        <a:pt x="7966" y="65"/>
                      </a:cubicBezTo>
                      <a:cubicBezTo>
                        <a:pt x="7966" y="44"/>
                        <a:pt x="7939" y="1"/>
                        <a:pt x="7895" y="1"/>
                      </a:cubicBezTo>
                      <a:close/>
                      <a:moveTo>
                        <a:pt x="8165" y="1"/>
                      </a:moveTo>
                      <a:cubicBezTo>
                        <a:pt x="8144" y="1"/>
                        <a:pt x="8101" y="44"/>
                        <a:pt x="8101" y="65"/>
                      </a:cubicBezTo>
                      <a:cubicBezTo>
                        <a:pt x="8101" y="109"/>
                        <a:pt x="8144" y="136"/>
                        <a:pt x="8165" y="136"/>
                      </a:cubicBezTo>
                      <a:cubicBezTo>
                        <a:pt x="8209" y="136"/>
                        <a:pt x="8236" y="109"/>
                        <a:pt x="8236" y="65"/>
                      </a:cubicBezTo>
                      <a:cubicBezTo>
                        <a:pt x="8236" y="44"/>
                        <a:pt x="8209" y="1"/>
                        <a:pt x="8165" y="1"/>
                      </a:cubicBezTo>
                      <a:close/>
                      <a:moveTo>
                        <a:pt x="8435" y="1"/>
                      </a:moveTo>
                      <a:cubicBezTo>
                        <a:pt x="8414" y="1"/>
                        <a:pt x="8371" y="44"/>
                        <a:pt x="8371" y="65"/>
                      </a:cubicBezTo>
                      <a:cubicBezTo>
                        <a:pt x="8371" y="109"/>
                        <a:pt x="8414" y="136"/>
                        <a:pt x="8435" y="136"/>
                      </a:cubicBezTo>
                      <a:cubicBezTo>
                        <a:pt x="8479" y="136"/>
                        <a:pt x="8506" y="109"/>
                        <a:pt x="8506" y="65"/>
                      </a:cubicBezTo>
                      <a:cubicBezTo>
                        <a:pt x="8506" y="44"/>
                        <a:pt x="8479" y="1"/>
                        <a:pt x="8435" y="1"/>
                      </a:cubicBezTo>
                      <a:close/>
                      <a:moveTo>
                        <a:pt x="8705" y="1"/>
                      </a:moveTo>
                      <a:cubicBezTo>
                        <a:pt x="8684" y="1"/>
                        <a:pt x="8641" y="44"/>
                        <a:pt x="8641" y="65"/>
                      </a:cubicBezTo>
                      <a:cubicBezTo>
                        <a:pt x="8641" y="109"/>
                        <a:pt x="8684" y="136"/>
                        <a:pt x="8705" y="136"/>
                      </a:cubicBezTo>
                      <a:cubicBezTo>
                        <a:pt x="8749" y="136"/>
                        <a:pt x="8776" y="109"/>
                        <a:pt x="8776" y="65"/>
                      </a:cubicBezTo>
                      <a:cubicBezTo>
                        <a:pt x="8776" y="44"/>
                        <a:pt x="8749" y="1"/>
                        <a:pt x="8705" y="1"/>
                      </a:cubicBezTo>
                      <a:close/>
                      <a:moveTo>
                        <a:pt x="8975" y="1"/>
                      </a:moveTo>
                      <a:cubicBezTo>
                        <a:pt x="8954" y="1"/>
                        <a:pt x="8911" y="44"/>
                        <a:pt x="8911" y="65"/>
                      </a:cubicBezTo>
                      <a:cubicBezTo>
                        <a:pt x="8911" y="109"/>
                        <a:pt x="8954" y="136"/>
                        <a:pt x="8975" y="136"/>
                      </a:cubicBezTo>
                      <a:cubicBezTo>
                        <a:pt x="9019" y="136"/>
                        <a:pt x="9046" y="109"/>
                        <a:pt x="9046" y="65"/>
                      </a:cubicBezTo>
                      <a:cubicBezTo>
                        <a:pt x="9046" y="44"/>
                        <a:pt x="9019" y="1"/>
                        <a:pt x="8975" y="1"/>
                      </a:cubicBezTo>
                      <a:close/>
                      <a:moveTo>
                        <a:pt x="9245" y="1"/>
                      </a:moveTo>
                      <a:cubicBezTo>
                        <a:pt x="9224" y="1"/>
                        <a:pt x="9181" y="44"/>
                        <a:pt x="9181" y="65"/>
                      </a:cubicBezTo>
                      <a:cubicBezTo>
                        <a:pt x="9181" y="109"/>
                        <a:pt x="9224" y="136"/>
                        <a:pt x="9245" y="136"/>
                      </a:cubicBezTo>
                      <a:cubicBezTo>
                        <a:pt x="9289" y="136"/>
                        <a:pt x="9316" y="109"/>
                        <a:pt x="9316" y="65"/>
                      </a:cubicBezTo>
                      <a:cubicBezTo>
                        <a:pt x="9316" y="44"/>
                        <a:pt x="9289" y="1"/>
                        <a:pt x="9245" y="1"/>
                      </a:cubicBezTo>
                      <a:close/>
                      <a:moveTo>
                        <a:pt x="9515" y="1"/>
                      </a:moveTo>
                      <a:cubicBezTo>
                        <a:pt x="9494" y="1"/>
                        <a:pt x="9451" y="44"/>
                        <a:pt x="9451" y="65"/>
                      </a:cubicBezTo>
                      <a:cubicBezTo>
                        <a:pt x="9451" y="109"/>
                        <a:pt x="9494" y="136"/>
                        <a:pt x="9515" y="136"/>
                      </a:cubicBezTo>
                      <a:cubicBezTo>
                        <a:pt x="9559" y="136"/>
                        <a:pt x="9586" y="109"/>
                        <a:pt x="9586" y="65"/>
                      </a:cubicBezTo>
                      <a:cubicBezTo>
                        <a:pt x="9586" y="44"/>
                        <a:pt x="9559" y="1"/>
                        <a:pt x="9515" y="1"/>
                      </a:cubicBezTo>
                      <a:close/>
                      <a:moveTo>
                        <a:pt x="9786" y="1"/>
                      </a:moveTo>
                      <a:cubicBezTo>
                        <a:pt x="9764" y="1"/>
                        <a:pt x="9721" y="44"/>
                        <a:pt x="9721" y="65"/>
                      </a:cubicBezTo>
                      <a:cubicBezTo>
                        <a:pt x="9721" y="109"/>
                        <a:pt x="9764" y="136"/>
                        <a:pt x="9786" y="136"/>
                      </a:cubicBezTo>
                      <a:cubicBezTo>
                        <a:pt x="9829" y="136"/>
                        <a:pt x="9856" y="109"/>
                        <a:pt x="9856" y="65"/>
                      </a:cubicBezTo>
                      <a:cubicBezTo>
                        <a:pt x="9856" y="44"/>
                        <a:pt x="9829" y="1"/>
                        <a:pt x="9786" y="1"/>
                      </a:cubicBezTo>
                      <a:close/>
                      <a:moveTo>
                        <a:pt x="10056" y="1"/>
                      </a:moveTo>
                      <a:cubicBezTo>
                        <a:pt x="10034" y="1"/>
                        <a:pt x="9991" y="44"/>
                        <a:pt x="9991" y="65"/>
                      </a:cubicBezTo>
                      <a:cubicBezTo>
                        <a:pt x="9991" y="109"/>
                        <a:pt x="10034" y="136"/>
                        <a:pt x="10056" y="136"/>
                      </a:cubicBezTo>
                      <a:cubicBezTo>
                        <a:pt x="10099" y="136"/>
                        <a:pt x="10126" y="109"/>
                        <a:pt x="10126" y="65"/>
                      </a:cubicBezTo>
                      <a:cubicBezTo>
                        <a:pt x="10126" y="44"/>
                        <a:pt x="10099" y="1"/>
                        <a:pt x="10056" y="1"/>
                      </a:cubicBezTo>
                      <a:close/>
                      <a:moveTo>
                        <a:pt x="10326" y="1"/>
                      </a:moveTo>
                      <a:cubicBezTo>
                        <a:pt x="10304" y="1"/>
                        <a:pt x="10261" y="44"/>
                        <a:pt x="10261" y="65"/>
                      </a:cubicBezTo>
                      <a:cubicBezTo>
                        <a:pt x="10261" y="109"/>
                        <a:pt x="10304" y="136"/>
                        <a:pt x="10326" y="136"/>
                      </a:cubicBezTo>
                      <a:cubicBezTo>
                        <a:pt x="10369" y="136"/>
                        <a:pt x="10396" y="109"/>
                        <a:pt x="10396" y="65"/>
                      </a:cubicBezTo>
                      <a:cubicBezTo>
                        <a:pt x="10396" y="44"/>
                        <a:pt x="10369" y="1"/>
                        <a:pt x="10326" y="1"/>
                      </a:cubicBezTo>
                      <a:close/>
                      <a:moveTo>
                        <a:pt x="10596" y="1"/>
                      </a:moveTo>
                      <a:cubicBezTo>
                        <a:pt x="10574" y="1"/>
                        <a:pt x="10531" y="44"/>
                        <a:pt x="10531" y="65"/>
                      </a:cubicBezTo>
                      <a:cubicBezTo>
                        <a:pt x="10531" y="109"/>
                        <a:pt x="10574" y="136"/>
                        <a:pt x="10596" y="136"/>
                      </a:cubicBezTo>
                      <a:cubicBezTo>
                        <a:pt x="10639" y="136"/>
                        <a:pt x="10666" y="109"/>
                        <a:pt x="10666" y="65"/>
                      </a:cubicBezTo>
                      <a:cubicBezTo>
                        <a:pt x="10666" y="44"/>
                        <a:pt x="10639" y="1"/>
                        <a:pt x="10596" y="1"/>
                      </a:cubicBezTo>
                      <a:close/>
                      <a:moveTo>
                        <a:pt x="10866" y="1"/>
                      </a:moveTo>
                      <a:cubicBezTo>
                        <a:pt x="10844" y="1"/>
                        <a:pt x="10801" y="44"/>
                        <a:pt x="10801" y="65"/>
                      </a:cubicBezTo>
                      <a:cubicBezTo>
                        <a:pt x="10801" y="109"/>
                        <a:pt x="10844" y="136"/>
                        <a:pt x="10866" y="136"/>
                      </a:cubicBezTo>
                      <a:cubicBezTo>
                        <a:pt x="10909" y="136"/>
                        <a:pt x="10936" y="109"/>
                        <a:pt x="10936" y="65"/>
                      </a:cubicBezTo>
                      <a:cubicBezTo>
                        <a:pt x="10936" y="44"/>
                        <a:pt x="10909" y="1"/>
                        <a:pt x="10866" y="1"/>
                      </a:cubicBezTo>
                      <a:close/>
                      <a:moveTo>
                        <a:pt x="11136" y="1"/>
                      </a:moveTo>
                      <a:cubicBezTo>
                        <a:pt x="11114" y="1"/>
                        <a:pt x="11071" y="44"/>
                        <a:pt x="11071" y="65"/>
                      </a:cubicBezTo>
                      <a:cubicBezTo>
                        <a:pt x="11071" y="109"/>
                        <a:pt x="11114" y="136"/>
                        <a:pt x="11136" y="136"/>
                      </a:cubicBezTo>
                      <a:cubicBezTo>
                        <a:pt x="11179" y="136"/>
                        <a:pt x="11206" y="109"/>
                        <a:pt x="11206" y="65"/>
                      </a:cubicBezTo>
                      <a:cubicBezTo>
                        <a:pt x="11206" y="44"/>
                        <a:pt x="11179" y="1"/>
                        <a:pt x="11136" y="1"/>
                      </a:cubicBezTo>
                      <a:close/>
                      <a:moveTo>
                        <a:pt x="11406" y="1"/>
                      </a:moveTo>
                      <a:cubicBezTo>
                        <a:pt x="11384" y="1"/>
                        <a:pt x="11341" y="44"/>
                        <a:pt x="11341" y="65"/>
                      </a:cubicBezTo>
                      <a:cubicBezTo>
                        <a:pt x="11341" y="109"/>
                        <a:pt x="11384" y="136"/>
                        <a:pt x="11406" y="136"/>
                      </a:cubicBezTo>
                      <a:cubicBezTo>
                        <a:pt x="11449" y="136"/>
                        <a:pt x="11476" y="109"/>
                        <a:pt x="11476" y="65"/>
                      </a:cubicBezTo>
                      <a:cubicBezTo>
                        <a:pt x="11476" y="44"/>
                        <a:pt x="11449" y="1"/>
                        <a:pt x="11406" y="1"/>
                      </a:cubicBezTo>
                      <a:close/>
                      <a:moveTo>
                        <a:pt x="11676" y="1"/>
                      </a:moveTo>
                      <a:cubicBezTo>
                        <a:pt x="11654" y="1"/>
                        <a:pt x="11611" y="44"/>
                        <a:pt x="11611" y="65"/>
                      </a:cubicBezTo>
                      <a:cubicBezTo>
                        <a:pt x="11611" y="109"/>
                        <a:pt x="11654" y="136"/>
                        <a:pt x="11676" y="136"/>
                      </a:cubicBezTo>
                      <a:cubicBezTo>
                        <a:pt x="11719" y="136"/>
                        <a:pt x="11746" y="109"/>
                        <a:pt x="11746" y="65"/>
                      </a:cubicBezTo>
                      <a:cubicBezTo>
                        <a:pt x="11746" y="44"/>
                        <a:pt x="11719" y="1"/>
                        <a:pt x="11676" y="1"/>
                      </a:cubicBezTo>
                      <a:close/>
                      <a:moveTo>
                        <a:pt x="11946" y="1"/>
                      </a:moveTo>
                      <a:cubicBezTo>
                        <a:pt x="11924" y="1"/>
                        <a:pt x="11881" y="44"/>
                        <a:pt x="11881" y="65"/>
                      </a:cubicBezTo>
                      <a:cubicBezTo>
                        <a:pt x="11881" y="109"/>
                        <a:pt x="11924" y="136"/>
                        <a:pt x="11946" y="136"/>
                      </a:cubicBezTo>
                      <a:cubicBezTo>
                        <a:pt x="11989" y="136"/>
                        <a:pt x="12016" y="109"/>
                        <a:pt x="12016" y="65"/>
                      </a:cubicBezTo>
                      <a:cubicBezTo>
                        <a:pt x="12016" y="44"/>
                        <a:pt x="11989" y="1"/>
                        <a:pt x="11946" y="1"/>
                      </a:cubicBezTo>
                      <a:close/>
                      <a:moveTo>
                        <a:pt x="12216" y="1"/>
                      </a:moveTo>
                      <a:cubicBezTo>
                        <a:pt x="12194" y="1"/>
                        <a:pt x="12151" y="44"/>
                        <a:pt x="12151" y="65"/>
                      </a:cubicBezTo>
                      <a:cubicBezTo>
                        <a:pt x="12151" y="109"/>
                        <a:pt x="12194" y="136"/>
                        <a:pt x="12216" y="136"/>
                      </a:cubicBezTo>
                      <a:cubicBezTo>
                        <a:pt x="12259" y="136"/>
                        <a:pt x="12286" y="109"/>
                        <a:pt x="12286" y="65"/>
                      </a:cubicBezTo>
                      <a:cubicBezTo>
                        <a:pt x="12286" y="44"/>
                        <a:pt x="12259" y="1"/>
                        <a:pt x="12216" y="1"/>
                      </a:cubicBezTo>
                      <a:close/>
                      <a:moveTo>
                        <a:pt x="12486" y="1"/>
                      </a:moveTo>
                      <a:cubicBezTo>
                        <a:pt x="12464" y="1"/>
                        <a:pt x="12421" y="44"/>
                        <a:pt x="12421" y="65"/>
                      </a:cubicBezTo>
                      <a:cubicBezTo>
                        <a:pt x="12421" y="109"/>
                        <a:pt x="12464" y="136"/>
                        <a:pt x="12486" y="136"/>
                      </a:cubicBezTo>
                      <a:cubicBezTo>
                        <a:pt x="12529" y="136"/>
                        <a:pt x="12556" y="109"/>
                        <a:pt x="12556" y="65"/>
                      </a:cubicBezTo>
                      <a:cubicBezTo>
                        <a:pt x="12556" y="44"/>
                        <a:pt x="12529" y="1"/>
                        <a:pt x="12486"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0"/>
                <p:cNvSpPr/>
                <p:nvPr/>
              </p:nvSpPr>
              <p:spPr>
                <a:xfrm rot="5400000">
                  <a:off x="7214672" y="2853931"/>
                  <a:ext cx="2440254" cy="1754392"/>
                </a:xfrm>
                <a:custGeom>
                  <a:rect b="b" l="l" r="r" t="t"/>
                  <a:pathLst>
                    <a:path extrusionOk="0" h="15143" w="21063">
                      <a:moveTo>
                        <a:pt x="66" y="0"/>
                      </a:moveTo>
                      <a:cubicBezTo>
                        <a:pt x="44" y="0"/>
                        <a:pt x="1" y="44"/>
                        <a:pt x="1" y="65"/>
                      </a:cubicBezTo>
                      <a:cubicBezTo>
                        <a:pt x="1" y="114"/>
                        <a:pt x="44" y="135"/>
                        <a:pt x="66" y="135"/>
                      </a:cubicBezTo>
                      <a:cubicBezTo>
                        <a:pt x="114" y="135"/>
                        <a:pt x="136" y="114"/>
                        <a:pt x="136" y="65"/>
                      </a:cubicBezTo>
                      <a:cubicBezTo>
                        <a:pt x="136" y="44"/>
                        <a:pt x="114" y="0"/>
                        <a:pt x="66" y="0"/>
                      </a:cubicBezTo>
                      <a:close/>
                      <a:moveTo>
                        <a:pt x="66" y="270"/>
                      </a:moveTo>
                      <a:cubicBezTo>
                        <a:pt x="44" y="270"/>
                        <a:pt x="1" y="314"/>
                        <a:pt x="1" y="335"/>
                      </a:cubicBezTo>
                      <a:cubicBezTo>
                        <a:pt x="1" y="384"/>
                        <a:pt x="44" y="405"/>
                        <a:pt x="66" y="405"/>
                      </a:cubicBezTo>
                      <a:cubicBezTo>
                        <a:pt x="114" y="405"/>
                        <a:pt x="136" y="384"/>
                        <a:pt x="136" y="335"/>
                      </a:cubicBezTo>
                      <a:cubicBezTo>
                        <a:pt x="136" y="314"/>
                        <a:pt x="114" y="270"/>
                        <a:pt x="66" y="270"/>
                      </a:cubicBezTo>
                      <a:close/>
                      <a:moveTo>
                        <a:pt x="66" y="540"/>
                      </a:moveTo>
                      <a:cubicBezTo>
                        <a:pt x="44" y="540"/>
                        <a:pt x="1" y="584"/>
                        <a:pt x="1" y="605"/>
                      </a:cubicBezTo>
                      <a:cubicBezTo>
                        <a:pt x="1" y="654"/>
                        <a:pt x="44" y="675"/>
                        <a:pt x="66" y="675"/>
                      </a:cubicBezTo>
                      <a:cubicBezTo>
                        <a:pt x="114" y="675"/>
                        <a:pt x="136" y="654"/>
                        <a:pt x="136" y="605"/>
                      </a:cubicBezTo>
                      <a:cubicBezTo>
                        <a:pt x="136" y="584"/>
                        <a:pt x="114" y="540"/>
                        <a:pt x="66" y="540"/>
                      </a:cubicBezTo>
                      <a:close/>
                      <a:moveTo>
                        <a:pt x="66" y="810"/>
                      </a:moveTo>
                      <a:cubicBezTo>
                        <a:pt x="44" y="810"/>
                        <a:pt x="1" y="854"/>
                        <a:pt x="1" y="875"/>
                      </a:cubicBezTo>
                      <a:cubicBezTo>
                        <a:pt x="1" y="924"/>
                        <a:pt x="44" y="945"/>
                        <a:pt x="66" y="945"/>
                      </a:cubicBezTo>
                      <a:cubicBezTo>
                        <a:pt x="114" y="945"/>
                        <a:pt x="136" y="924"/>
                        <a:pt x="136" y="875"/>
                      </a:cubicBezTo>
                      <a:cubicBezTo>
                        <a:pt x="136" y="854"/>
                        <a:pt x="114" y="810"/>
                        <a:pt x="66" y="810"/>
                      </a:cubicBezTo>
                      <a:close/>
                      <a:moveTo>
                        <a:pt x="66" y="1080"/>
                      </a:moveTo>
                      <a:cubicBezTo>
                        <a:pt x="44" y="1080"/>
                        <a:pt x="1" y="1124"/>
                        <a:pt x="1" y="1145"/>
                      </a:cubicBezTo>
                      <a:cubicBezTo>
                        <a:pt x="1" y="1194"/>
                        <a:pt x="44" y="1215"/>
                        <a:pt x="66" y="1215"/>
                      </a:cubicBezTo>
                      <a:cubicBezTo>
                        <a:pt x="114" y="1215"/>
                        <a:pt x="136" y="1194"/>
                        <a:pt x="136" y="1145"/>
                      </a:cubicBezTo>
                      <a:cubicBezTo>
                        <a:pt x="136" y="1124"/>
                        <a:pt x="114" y="1080"/>
                        <a:pt x="66" y="1080"/>
                      </a:cubicBezTo>
                      <a:close/>
                      <a:moveTo>
                        <a:pt x="66" y="1350"/>
                      </a:moveTo>
                      <a:cubicBezTo>
                        <a:pt x="44" y="1350"/>
                        <a:pt x="1" y="1394"/>
                        <a:pt x="1" y="1415"/>
                      </a:cubicBezTo>
                      <a:cubicBezTo>
                        <a:pt x="1" y="1464"/>
                        <a:pt x="44" y="1485"/>
                        <a:pt x="66" y="1485"/>
                      </a:cubicBezTo>
                      <a:cubicBezTo>
                        <a:pt x="114" y="1485"/>
                        <a:pt x="136" y="1464"/>
                        <a:pt x="136" y="1415"/>
                      </a:cubicBezTo>
                      <a:cubicBezTo>
                        <a:pt x="136" y="1394"/>
                        <a:pt x="114" y="1350"/>
                        <a:pt x="66" y="1350"/>
                      </a:cubicBezTo>
                      <a:close/>
                      <a:moveTo>
                        <a:pt x="66" y="1620"/>
                      </a:moveTo>
                      <a:cubicBezTo>
                        <a:pt x="44" y="1620"/>
                        <a:pt x="1" y="1664"/>
                        <a:pt x="1" y="1685"/>
                      </a:cubicBezTo>
                      <a:cubicBezTo>
                        <a:pt x="1" y="1734"/>
                        <a:pt x="44" y="1755"/>
                        <a:pt x="66" y="1755"/>
                      </a:cubicBezTo>
                      <a:cubicBezTo>
                        <a:pt x="114" y="1755"/>
                        <a:pt x="136" y="1734"/>
                        <a:pt x="136" y="1685"/>
                      </a:cubicBezTo>
                      <a:cubicBezTo>
                        <a:pt x="136" y="1664"/>
                        <a:pt x="114" y="1620"/>
                        <a:pt x="66" y="1620"/>
                      </a:cubicBezTo>
                      <a:close/>
                      <a:moveTo>
                        <a:pt x="66" y="1890"/>
                      </a:moveTo>
                      <a:cubicBezTo>
                        <a:pt x="44" y="1890"/>
                        <a:pt x="1" y="1934"/>
                        <a:pt x="1" y="1955"/>
                      </a:cubicBezTo>
                      <a:cubicBezTo>
                        <a:pt x="1" y="2004"/>
                        <a:pt x="44" y="2025"/>
                        <a:pt x="66" y="2025"/>
                      </a:cubicBezTo>
                      <a:cubicBezTo>
                        <a:pt x="114" y="2025"/>
                        <a:pt x="136" y="2004"/>
                        <a:pt x="136" y="1955"/>
                      </a:cubicBezTo>
                      <a:cubicBezTo>
                        <a:pt x="136" y="1934"/>
                        <a:pt x="114" y="1890"/>
                        <a:pt x="66" y="1890"/>
                      </a:cubicBezTo>
                      <a:close/>
                      <a:moveTo>
                        <a:pt x="66" y="2160"/>
                      </a:moveTo>
                      <a:cubicBezTo>
                        <a:pt x="44" y="2160"/>
                        <a:pt x="1" y="2204"/>
                        <a:pt x="1" y="2225"/>
                      </a:cubicBezTo>
                      <a:cubicBezTo>
                        <a:pt x="1" y="2274"/>
                        <a:pt x="44" y="2296"/>
                        <a:pt x="66" y="2296"/>
                      </a:cubicBezTo>
                      <a:cubicBezTo>
                        <a:pt x="114" y="2296"/>
                        <a:pt x="136" y="2274"/>
                        <a:pt x="136" y="2225"/>
                      </a:cubicBezTo>
                      <a:cubicBezTo>
                        <a:pt x="136" y="2204"/>
                        <a:pt x="114" y="2160"/>
                        <a:pt x="66" y="2160"/>
                      </a:cubicBezTo>
                      <a:close/>
                      <a:moveTo>
                        <a:pt x="66" y="2431"/>
                      </a:moveTo>
                      <a:cubicBezTo>
                        <a:pt x="44" y="2431"/>
                        <a:pt x="1" y="2474"/>
                        <a:pt x="1" y="2495"/>
                      </a:cubicBezTo>
                      <a:cubicBezTo>
                        <a:pt x="1" y="2544"/>
                        <a:pt x="44" y="2566"/>
                        <a:pt x="66" y="2566"/>
                      </a:cubicBezTo>
                      <a:cubicBezTo>
                        <a:pt x="114" y="2566"/>
                        <a:pt x="136" y="2544"/>
                        <a:pt x="136" y="2495"/>
                      </a:cubicBezTo>
                      <a:cubicBezTo>
                        <a:pt x="136" y="2474"/>
                        <a:pt x="114" y="2431"/>
                        <a:pt x="66" y="2431"/>
                      </a:cubicBezTo>
                      <a:close/>
                      <a:moveTo>
                        <a:pt x="66" y="2701"/>
                      </a:moveTo>
                      <a:cubicBezTo>
                        <a:pt x="44" y="2701"/>
                        <a:pt x="1" y="2744"/>
                        <a:pt x="1" y="2765"/>
                      </a:cubicBezTo>
                      <a:cubicBezTo>
                        <a:pt x="1" y="2814"/>
                        <a:pt x="44" y="2836"/>
                        <a:pt x="66" y="2836"/>
                      </a:cubicBezTo>
                      <a:cubicBezTo>
                        <a:pt x="114" y="2836"/>
                        <a:pt x="136" y="2814"/>
                        <a:pt x="136" y="2765"/>
                      </a:cubicBezTo>
                      <a:cubicBezTo>
                        <a:pt x="136" y="2744"/>
                        <a:pt x="114" y="2701"/>
                        <a:pt x="66" y="2701"/>
                      </a:cubicBezTo>
                      <a:close/>
                      <a:moveTo>
                        <a:pt x="66" y="2971"/>
                      </a:moveTo>
                      <a:cubicBezTo>
                        <a:pt x="44" y="2971"/>
                        <a:pt x="1" y="3014"/>
                        <a:pt x="1" y="3035"/>
                      </a:cubicBezTo>
                      <a:cubicBezTo>
                        <a:pt x="1" y="3084"/>
                        <a:pt x="44" y="3106"/>
                        <a:pt x="66" y="3106"/>
                      </a:cubicBezTo>
                      <a:cubicBezTo>
                        <a:pt x="114" y="3106"/>
                        <a:pt x="136" y="3084"/>
                        <a:pt x="136" y="3035"/>
                      </a:cubicBezTo>
                      <a:cubicBezTo>
                        <a:pt x="136" y="3014"/>
                        <a:pt x="114" y="2971"/>
                        <a:pt x="66" y="2971"/>
                      </a:cubicBezTo>
                      <a:close/>
                      <a:moveTo>
                        <a:pt x="66" y="3241"/>
                      </a:moveTo>
                      <a:cubicBezTo>
                        <a:pt x="44" y="3241"/>
                        <a:pt x="1" y="3284"/>
                        <a:pt x="1" y="3305"/>
                      </a:cubicBezTo>
                      <a:cubicBezTo>
                        <a:pt x="1" y="3354"/>
                        <a:pt x="44" y="3376"/>
                        <a:pt x="66" y="3376"/>
                      </a:cubicBezTo>
                      <a:cubicBezTo>
                        <a:pt x="114" y="3376"/>
                        <a:pt x="136" y="3354"/>
                        <a:pt x="136" y="3305"/>
                      </a:cubicBezTo>
                      <a:cubicBezTo>
                        <a:pt x="136" y="3284"/>
                        <a:pt x="114" y="3241"/>
                        <a:pt x="66" y="3241"/>
                      </a:cubicBezTo>
                      <a:close/>
                      <a:moveTo>
                        <a:pt x="66" y="3511"/>
                      </a:moveTo>
                      <a:cubicBezTo>
                        <a:pt x="44" y="3511"/>
                        <a:pt x="1" y="3554"/>
                        <a:pt x="1" y="3575"/>
                      </a:cubicBezTo>
                      <a:cubicBezTo>
                        <a:pt x="1" y="3624"/>
                        <a:pt x="44" y="3646"/>
                        <a:pt x="66" y="3646"/>
                      </a:cubicBezTo>
                      <a:cubicBezTo>
                        <a:pt x="114" y="3646"/>
                        <a:pt x="136" y="3624"/>
                        <a:pt x="136" y="3575"/>
                      </a:cubicBezTo>
                      <a:cubicBezTo>
                        <a:pt x="136" y="3554"/>
                        <a:pt x="114" y="3511"/>
                        <a:pt x="66" y="3511"/>
                      </a:cubicBezTo>
                      <a:close/>
                      <a:moveTo>
                        <a:pt x="66" y="3781"/>
                      </a:moveTo>
                      <a:cubicBezTo>
                        <a:pt x="44" y="3781"/>
                        <a:pt x="1" y="3824"/>
                        <a:pt x="1" y="3845"/>
                      </a:cubicBezTo>
                      <a:cubicBezTo>
                        <a:pt x="1" y="3894"/>
                        <a:pt x="44" y="3916"/>
                        <a:pt x="66" y="3916"/>
                      </a:cubicBezTo>
                      <a:cubicBezTo>
                        <a:pt x="114" y="3916"/>
                        <a:pt x="136" y="3894"/>
                        <a:pt x="136" y="3845"/>
                      </a:cubicBezTo>
                      <a:cubicBezTo>
                        <a:pt x="136" y="3824"/>
                        <a:pt x="114" y="3781"/>
                        <a:pt x="66" y="3781"/>
                      </a:cubicBezTo>
                      <a:close/>
                      <a:moveTo>
                        <a:pt x="66" y="4051"/>
                      </a:moveTo>
                      <a:cubicBezTo>
                        <a:pt x="44" y="4051"/>
                        <a:pt x="1" y="4094"/>
                        <a:pt x="1" y="4115"/>
                      </a:cubicBezTo>
                      <a:cubicBezTo>
                        <a:pt x="1" y="4164"/>
                        <a:pt x="44" y="4186"/>
                        <a:pt x="66" y="4186"/>
                      </a:cubicBezTo>
                      <a:cubicBezTo>
                        <a:pt x="114" y="4186"/>
                        <a:pt x="136" y="4164"/>
                        <a:pt x="136" y="4115"/>
                      </a:cubicBezTo>
                      <a:cubicBezTo>
                        <a:pt x="136" y="4094"/>
                        <a:pt x="114" y="4051"/>
                        <a:pt x="66" y="4051"/>
                      </a:cubicBezTo>
                      <a:close/>
                      <a:moveTo>
                        <a:pt x="136" y="4277"/>
                      </a:moveTo>
                      <a:cubicBezTo>
                        <a:pt x="93" y="4277"/>
                        <a:pt x="66" y="4299"/>
                        <a:pt x="66" y="4342"/>
                      </a:cubicBezTo>
                      <a:cubicBezTo>
                        <a:pt x="66" y="4364"/>
                        <a:pt x="93" y="4412"/>
                        <a:pt x="136" y="4412"/>
                      </a:cubicBezTo>
                      <a:cubicBezTo>
                        <a:pt x="179" y="4412"/>
                        <a:pt x="201" y="4364"/>
                        <a:pt x="201" y="4342"/>
                      </a:cubicBezTo>
                      <a:cubicBezTo>
                        <a:pt x="201" y="4299"/>
                        <a:pt x="179" y="4277"/>
                        <a:pt x="136" y="4277"/>
                      </a:cubicBezTo>
                      <a:close/>
                      <a:moveTo>
                        <a:pt x="406" y="4277"/>
                      </a:moveTo>
                      <a:cubicBezTo>
                        <a:pt x="363" y="4277"/>
                        <a:pt x="336" y="4299"/>
                        <a:pt x="336" y="4342"/>
                      </a:cubicBezTo>
                      <a:cubicBezTo>
                        <a:pt x="336" y="4364"/>
                        <a:pt x="363" y="4412"/>
                        <a:pt x="406" y="4412"/>
                      </a:cubicBezTo>
                      <a:cubicBezTo>
                        <a:pt x="449" y="4412"/>
                        <a:pt x="471" y="4364"/>
                        <a:pt x="471" y="4342"/>
                      </a:cubicBezTo>
                      <a:cubicBezTo>
                        <a:pt x="471" y="4299"/>
                        <a:pt x="449" y="4277"/>
                        <a:pt x="406" y="4277"/>
                      </a:cubicBezTo>
                      <a:close/>
                      <a:moveTo>
                        <a:pt x="676" y="4277"/>
                      </a:moveTo>
                      <a:cubicBezTo>
                        <a:pt x="633" y="4277"/>
                        <a:pt x="606" y="4299"/>
                        <a:pt x="606" y="4342"/>
                      </a:cubicBezTo>
                      <a:cubicBezTo>
                        <a:pt x="606" y="4364"/>
                        <a:pt x="633" y="4412"/>
                        <a:pt x="676" y="4412"/>
                      </a:cubicBezTo>
                      <a:cubicBezTo>
                        <a:pt x="719" y="4412"/>
                        <a:pt x="741" y="4364"/>
                        <a:pt x="741" y="4342"/>
                      </a:cubicBezTo>
                      <a:cubicBezTo>
                        <a:pt x="741" y="4299"/>
                        <a:pt x="719" y="4277"/>
                        <a:pt x="676" y="4277"/>
                      </a:cubicBezTo>
                      <a:close/>
                      <a:moveTo>
                        <a:pt x="946" y="4277"/>
                      </a:moveTo>
                      <a:cubicBezTo>
                        <a:pt x="903" y="4277"/>
                        <a:pt x="876" y="4299"/>
                        <a:pt x="876" y="4342"/>
                      </a:cubicBezTo>
                      <a:cubicBezTo>
                        <a:pt x="876" y="4364"/>
                        <a:pt x="903" y="4412"/>
                        <a:pt x="946" y="4412"/>
                      </a:cubicBezTo>
                      <a:cubicBezTo>
                        <a:pt x="989" y="4412"/>
                        <a:pt x="1011" y="4364"/>
                        <a:pt x="1011" y="4342"/>
                      </a:cubicBezTo>
                      <a:cubicBezTo>
                        <a:pt x="1011" y="4299"/>
                        <a:pt x="989" y="4277"/>
                        <a:pt x="946" y="4277"/>
                      </a:cubicBezTo>
                      <a:close/>
                      <a:moveTo>
                        <a:pt x="1216" y="4277"/>
                      </a:moveTo>
                      <a:cubicBezTo>
                        <a:pt x="1173" y="4277"/>
                        <a:pt x="1146" y="4299"/>
                        <a:pt x="1146" y="4342"/>
                      </a:cubicBezTo>
                      <a:cubicBezTo>
                        <a:pt x="1146" y="4364"/>
                        <a:pt x="1173" y="4412"/>
                        <a:pt x="1216" y="4412"/>
                      </a:cubicBezTo>
                      <a:cubicBezTo>
                        <a:pt x="1259" y="4412"/>
                        <a:pt x="1281" y="4364"/>
                        <a:pt x="1281" y="4342"/>
                      </a:cubicBezTo>
                      <a:cubicBezTo>
                        <a:pt x="1281" y="4299"/>
                        <a:pt x="1259" y="4277"/>
                        <a:pt x="1216" y="4277"/>
                      </a:cubicBezTo>
                      <a:close/>
                      <a:moveTo>
                        <a:pt x="1486" y="4277"/>
                      </a:moveTo>
                      <a:cubicBezTo>
                        <a:pt x="1443" y="4277"/>
                        <a:pt x="1416" y="4299"/>
                        <a:pt x="1416" y="4342"/>
                      </a:cubicBezTo>
                      <a:cubicBezTo>
                        <a:pt x="1416" y="4364"/>
                        <a:pt x="1443" y="4412"/>
                        <a:pt x="1486" y="4412"/>
                      </a:cubicBezTo>
                      <a:cubicBezTo>
                        <a:pt x="1529" y="4412"/>
                        <a:pt x="1551" y="4364"/>
                        <a:pt x="1551" y="4342"/>
                      </a:cubicBezTo>
                      <a:cubicBezTo>
                        <a:pt x="1551" y="4299"/>
                        <a:pt x="1529" y="4277"/>
                        <a:pt x="1486" y="4277"/>
                      </a:cubicBezTo>
                      <a:close/>
                      <a:moveTo>
                        <a:pt x="1756" y="4277"/>
                      </a:moveTo>
                      <a:cubicBezTo>
                        <a:pt x="1713" y="4277"/>
                        <a:pt x="1686" y="4299"/>
                        <a:pt x="1686" y="4342"/>
                      </a:cubicBezTo>
                      <a:cubicBezTo>
                        <a:pt x="1686" y="4364"/>
                        <a:pt x="1713" y="4412"/>
                        <a:pt x="1756" y="4412"/>
                      </a:cubicBezTo>
                      <a:cubicBezTo>
                        <a:pt x="1799" y="4412"/>
                        <a:pt x="1821" y="4364"/>
                        <a:pt x="1821" y="4342"/>
                      </a:cubicBezTo>
                      <a:cubicBezTo>
                        <a:pt x="1821" y="4299"/>
                        <a:pt x="1799" y="4277"/>
                        <a:pt x="1756" y="4277"/>
                      </a:cubicBezTo>
                      <a:close/>
                      <a:moveTo>
                        <a:pt x="2026" y="4277"/>
                      </a:moveTo>
                      <a:cubicBezTo>
                        <a:pt x="1983" y="4277"/>
                        <a:pt x="1956" y="4299"/>
                        <a:pt x="1956" y="4342"/>
                      </a:cubicBezTo>
                      <a:cubicBezTo>
                        <a:pt x="1956" y="4364"/>
                        <a:pt x="1983" y="4412"/>
                        <a:pt x="2026" y="4412"/>
                      </a:cubicBezTo>
                      <a:cubicBezTo>
                        <a:pt x="2069" y="4412"/>
                        <a:pt x="2091" y="4364"/>
                        <a:pt x="2091" y="4342"/>
                      </a:cubicBezTo>
                      <a:cubicBezTo>
                        <a:pt x="2091" y="4299"/>
                        <a:pt x="2069" y="4277"/>
                        <a:pt x="2026" y="4277"/>
                      </a:cubicBezTo>
                      <a:close/>
                      <a:moveTo>
                        <a:pt x="2296" y="4277"/>
                      </a:moveTo>
                      <a:cubicBezTo>
                        <a:pt x="2253" y="4277"/>
                        <a:pt x="2226" y="4299"/>
                        <a:pt x="2226" y="4342"/>
                      </a:cubicBezTo>
                      <a:cubicBezTo>
                        <a:pt x="2226" y="4364"/>
                        <a:pt x="2253" y="4412"/>
                        <a:pt x="2296" y="4412"/>
                      </a:cubicBezTo>
                      <a:cubicBezTo>
                        <a:pt x="2339" y="4412"/>
                        <a:pt x="2361" y="4364"/>
                        <a:pt x="2361" y="4342"/>
                      </a:cubicBezTo>
                      <a:cubicBezTo>
                        <a:pt x="2361" y="4299"/>
                        <a:pt x="2339" y="4277"/>
                        <a:pt x="2296" y="4277"/>
                      </a:cubicBezTo>
                      <a:close/>
                      <a:moveTo>
                        <a:pt x="2566" y="4277"/>
                      </a:moveTo>
                      <a:cubicBezTo>
                        <a:pt x="2523" y="4277"/>
                        <a:pt x="2496" y="4299"/>
                        <a:pt x="2496" y="4342"/>
                      </a:cubicBezTo>
                      <a:cubicBezTo>
                        <a:pt x="2496" y="4364"/>
                        <a:pt x="2523" y="4412"/>
                        <a:pt x="2566" y="4412"/>
                      </a:cubicBezTo>
                      <a:cubicBezTo>
                        <a:pt x="2609" y="4412"/>
                        <a:pt x="2631" y="4364"/>
                        <a:pt x="2631" y="4342"/>
                      </a:cubicBezTo>
                      <a:cubicBezTo>
                        <a:pt x="2631" y="4299"/>
                        <a:pt x="2609" y="4277"/>
                        <a:pt x="2566" y="4277"/>
                      </a:cubicBezTo>
                      <a:close/>
                      <a:moveTo>
                        <a:pt x="2836" y="4277"/>
                      </a:moveTo>
                      <a:cubicBezTo>
                        <a:pt x="2793" y="4277"/>
                        <a:pt x="2766" y="4299"/>
                        <a:pt x="2766" y="4342"/>
                      </a:cubicBezTo>
                      <a:cubicBezTo>
                        <a:pt x="2766" y="4364"/>
                        <a:pt x="2793" y="4412"/>
                        <a:pt x="2836" y="4412"/>
                      </a:cubicBezTo>
                      <a:cubicBezTo>
                        <a:pt x="2879" y="4412"/>
                        <a:pt x="2901" y="4364"/>
                        <a:pt x="2901" y="4342"/>
                      </a:cubicBezTo>
                      <a:cubicBezTo>
                        <a:pt x="2901" y="4299"/>
                        <a:pt x="2879" y="4277"/>
                        <a:pt x="2836" y="4277"/>
                      </a:cubicBezTo>
                      <a:close/>
                      <a:moveTo>
                        <a:pt x="3106" y="4277"/>
                      </a:moveTo>
                      <a:cubicBezTo>
                        <a:pt x="3063" y="4277"/>
                        <a:pt x="3036" y="4299"/>
                        <a:pt x="3036" y="4342"/>
                      </a:cubicBezTo>
                      <a:cubicBezTo>
                        <a:pt x="3036" y="4364"/>
                        <a:pt x="3063" y="4412"/>
                        <a:pt x="3106" y="4412"/>
                      </a:cubicBezTo>
                      <a:cubicBezTo>
                        <a:pt x="3149" y="4412"/>
                        <a:pt x="3171" y="4364"/>
                        <a:pt x="3171" y="4342"/>
                      </a:cubicBezTo>
                      <a:cubicBezTo>
                        <a:pt x="3171" y="4299"/>
                        <a:pt x="3149" y="4277"/>
                        <a:pt x="3106" y="4277"/>
                      </a:cubicBezTo>
                      <a:close/>
                      <a:moveTo>
                        <a:pt x="3376" y="4277"/>
                      </a:moveTo>
                      <a:cubicBezTo>
                        <a:pt x="3333" y="4277"/>
                        <a:pt x="3306" y="4299"/>
                        <a:pt x="3306" y="4342"/>
                      </a:cubicBezTo>
                      <a:cubicBezTo>
                        <a:pt x="3306" y="4364"/>
                        <a:pt x="3333" y="4412"/>
                        <a:pt x="3376" y="4412"/>
                      </a:cubicBezTo>
                      <a:cubicBezTo>
                        <a:pt x="3419" y="4412"/>
                        <a:pt x="3441" y="4364"/>
                        <a:pt x="3441" y="4342"/>
                      </a:cubicBezTo>
                      <a:cubicBezTo>
                        <a:pt x="3441" y="4299"/>
                        <a:pt x="3419" y="4277"/>
                        <a:pt x="3376" y="4277"/>
                      </a:cubicBezTo>
                      <a:close/>
                      <a:moveTo>
                        <a:pt x="3646" y="4277"/>
                      </a:moveTo>
                      <a:cubicBezTo>
                        <a:pt x="3603" y="4277"/>
                        <a:pt x="3576" y="4299"/>
                        <a:pt x="3576" y="4342"/>
                      </a:cubicBezTo>
                      <a:cubicBezTo>
                        <a:pt x="3576" y="4364"/>
                        <a:pt x="3603" y="4412"/>
                        <a:pt x="3646" y="4412"/>
                      </a:cubicBezTo>
                      <a:cubicBezTo>
                        <a:pt x="3689" y="4412"/>
                        <a:pt x="3711" y="4364"/>
                        <a:pt x="3711" y="4342"/>
                      </a:cubicBezTo>
                      <a:cubicBezTo>
                        <a:pt x="3711" y="4299"/>
                        <a:pt x="3689" y="4277"/>
                        <a:pt x="3646" y="4277"/>
                      </a:cubicBezTo>
                      <a:close/>
                      <a:moveTo>
                        <a:pt x="3916" y="4277"/>
                      </a:moveTo>
                      <a:cubicBezTo>
                        <a:pt x="3873" y="4277"/>
                        <a:pt x="3846" y="4299"/>
                        <a:pt x="3846" y="4342"/>
                      </a:cubicBezTo>
                      <a:cubicBezTo>
                        <a:pt x="3846" y="4364"/>
                        <a:pt x="3873" y="4412"/>
                        <a:pt x="3916" y="4412"/>
                      </a:cubicBezTo>
                      <a:cubicBezTo>
                        <a:pt x="3959" y="4412"/>
                        <a:pt x="3981" y="4364"/>
                        <a:pt x="3981" y="4342"/>
                      </a:cubicBezTo>
                      <a:cubicBezTo>
                        <a:pt x="3981" y="4299"/>
                        <a:pt x="3959" y="4277"/>
                        <a:pt x="3916" y="4277"/>
                      </a:cubicBezTo>
                      <a:close/>
                      <a:moveTo>
                        <a:pt x="4186" y="4277"/>
                      </a:moveTo>
                      <a:cubicBezTo>
                        <a:pt x="4143" y="4277"/>
                        <a:pt x="4116" y="4299"/>
                        <a:pt x="4116" y="4342"/>
                      </a:cubicBezTo>
                      <a:cubicBezTo>
                        <a:pt x="4116" y="4364"/>
                        <a:pt x="4143" y="4412"/>
                        <a:pt x="4186" y="4412"/>
                      </a:cubicBezTo>
                      <a:cubicBezTo>
                        <a:pt x="4229" y="4412"/>
                        <a:pt x="4251" y="4364"/>
                        <a:pt x="4251" y="4342"/>
                      </a:cubicBezTo>
                      <a:cubicBezTo>
                        <a:pt x="4251" y="4299"/>
                        <a:pt x="4229" y="4277"/>
                        <a:pt x="4186" y="4277"/>
                      </a:cubicBezTo>
                      <a:close/>
                      <a:moveTo>
                        <a:pt x="4456" y="4277"/>
                      </a:moveTo>
                      <a:cubicBezTo>
                        <a:pt x="4413" y="4277"/>
                        <a:pt x="4386" y="4299"/>
                        <a:pt x="4386" y="4342"/>
                      </a:cubicBezTo>
                      <a:cubicBezTo>
                        <a:pt x="4386" y="4364"/>
                        <a:pt x="4413" y="4412"/>
                        <a:pt x="4456" y="4412"/>
                      </a:cubicBezTo>
                      <a:cubicBezTo>
                        <a:pt x="4499" y="4412"/>
                        <a:pt x="4521" y="4364"/>
                        <a:pt x="4521" y="4342"/>
                      </a:cubicBezTo>
                      <a:cubicBezTo>
                        <a:pt x="4521" y="4299"/>
                        <a:pt x="4499" y="4277"/>
                        <a:pt x="4456" y="4277"/>
                      </a:cubicBezTo>
                      <a:close/>
                      <a:moveTo>
                        <a:pt x="4726" y="4277"/>
                      </a:moveTo>
                      <a:cubicBezTo>
                        <a:pt x="4683" y="4277"/>
                        <a:pt x="4656" y="4299"/>
                        <a:pt x="4656" y="4342"/>
                      </a:cubicBezTo>
                      <a:cubicBezTo>
                        <a:pt x="4656" y="4364"/>
                        <a:pt x="4683" y="4412"/>
                        <a:pt x="4726" y="4412"/>
                      </a:cubicBezTo>
                      <a:cubicBezTo>
                        <a:pt x="4769" y="4412"/>
                        <a:pt x="4791" y="4364"/>
                        <a:pt x="4791" y="4342"/>
                      </a:cubicBezTo>
                      <a:cubicBezTo>
                        <a:pt x="4791" y="4299"/>
                        <a:pt x="4769" y="4277"/>
                        <a:pt x="4726" y="4277"/>
                      </a:cubicBezTo>
                      <a:close/>
                      <a:moveTo>
                        <a:pt x="4996" y="4277"/>
                      </a:moveTo>
                      <a:cubicBezTo>
                        <a:pt x="4953" y="4277"/>
                        <a:pt x="4926" y="4299"/>
                        <a:pt x="4926" y="4342"/>
                      </a:cubicBezTo>
                      <a:cubicBezTo>
                        <a:pt x="4926" y="4364"/>
                        <a:pt x="4953" y="4412"/>
                        <a:pt x="4996" y="4412"/>
                      </a:cubicBezTo>
                      <a:cubicBezTo>
                        <a:pt x="5039" y="4412"/>
                        <a:pt x="5061" y="4364"/>
                        <a:pt x="5061" y="4342"/>
                      </a:cubicBezTo>
                      <a:cubicBezTo>
                        <a:pt x="5061" y="4299"/>
                        <a:pt x="5039" y="4277"/>
                        <a:pt x="4996" y="4277"/>
                      </a:cubicBezTo>
                      <a:close/>
                      <a:moveTo>
                        <a:pt x="5266" y="4277"/>
                      </a:moveTo>
                      <a:cubicBezTo>
                        <a:pt x="5223" y="4277"/>
                        <a:pt x="5196" y="4299"/>
                        <a:pt x="5196" y="4342"/>
                      </a:cubicBezTo>
                      <a:cubicBezTo>
                        <a:pt x="5196" y="4364"/>
                        <a:pt x="5223" y="4412"/>
                        <a:pt x="5266" y="4412"/>
                      </a:cubicBezTo>
                      <a:cubicBezTo>
                        <a:pt x="5309" y="4412"/>
                        <a:pt x="5331" y="4364"/>
                        <a:pt x="5331" y="4342"/>
                      </a:cubicBezTo>
                      <a:cubicBezTo>
                        <a:pt x="5331" y="4299"/>
                        <a:pt x="5309" y="4277"/>
                        <a:pt x="5266" y="4277"/>
                      </a:cubicBezTo>
                      <a:close/>
                      <a:moveTo>
                        <a:pt x="5536" y="4277"/>
                      </a:moveTo>
                      <a:cubicBezTo>
                        <a:pt x="5493" y="4277"/>
                        <a:pt x="5466" y="4299"/>
                        <a:pt x="5466" y="4342"/>
                      </a:cubicBezTo>
                      <a:cubicBezTo>
                        <a:pt x="5466" y="4364"/>
                        <a:pt x="5493" y="4412"/>
                        <a:pt x="5536" y="4412"/>
                      </a:cubicBezTo>
                      <a:cubicBezTo>
                        <a:pt x="5579" y="4412"/>
                        <a:pt x="5601" y="4364"/>
                        <a:pt x="5601" y="4342"/>
                      </a:cubicBezTo>
                      <a:cubicBezTo>
                        <a:pt x="5601" y="4299"/>
                        <a:pt x="5579" y="4277"/>
                        <a:pt x="5536" y="4277"/>
                      </a:cubicBezTo>
                      <a:close/>
                      <a:moveTo>
                        <a:pt x="5806" y="4277"/>
                      </a:moveTo>
                      <a:cubicBezTo>
                        <a:pt x="5763" y="4277"/>
                        <a:pt x="5736" y="4299"/>
                        <a:pt x="5736" y="4342"/>
                      </a:cubicBezTo>
                      <a:cubicBezTo>
                        <a:pt x="5736" y="4364"/>
                        <a:pt x="5763" y="4412"/>
                        <a:pt x="5806" y="4412"/>
                      </a:cubicBezTo>
                      <a:cubicBezTo>
                        <a:pt x="5849" y="4412"/>
                        <a:pt x="5871" y="4364"/>
                        <a:pt x="5871" y="4342"/>
                      </a:cubicBezTo>
                      <a:cubicBezTo>
                        <a:pt x="5871" y="4299"/>
                        <a:pt x="5849" y="4277"/>
                        <a:pt x="5806" y="4277"/>
                      </a:cubicBezTo>
                      <a:close/>
                      <a:moveTo>
                        <a:pt x="6076" y="4277"/>
                      </a:moveTo>
                      <a:cubicBezTo>
                        <a:pt x="6033" y="4277"/>
                        <a:pt x="6006" y="4299"/>
                        <a:pt x="6006" y="4342"/>
                      </a:cubicBezTo>
                      <a:cubicBezTo>
                        <a:pt x="6006" y="4364"/>
                        <a:pt x="6033" y="4412"/>
                        <a:pt x="6076" y="4412"/>
                      </a:cubicBezTo>
                      <a:cubicBezTo>
                        <a:pt x="6119" y="4412"/>
                        <a:pt x="6141" y="4364"/>
                        <a:pt x="6141" y="4342"/>
                      </a:cubicBezTo>
                      <a:cubicBezTo>
                        <a:pt x="6141" y="4299"/>
                        <a:pt x="6119" y="4277"/>
                        <a:pt x="6076" y="4277"/>
                      </a:cubicBezTo>
                      <a:close/>
                      <a:moveTo>
                        <a:pt x="6346" y="4277"/>
                      </a:moveTo>
                      <a:cubicBezTo>
                        <a:pt x="6303" y="4277"/>
                        <a:pt x="6276" y="4299"/>
                        <a:pt x="6276" y="4342"/>
                      </a:cubicBezTo>
                      <a:cubicBezTo>
                        <a:pt x="6276" y="4364"/>
                        <a:pt x="6303" y="4412"/>
                        <a:pt x="6346" y="4412"/>
                      </a:cubicBezTo>
                      <a:cubicBezTo>
                        <a:pt x="6389" y="4412"/>
                        <a:pt x="6411" y="4364"/>
                        <a:pt x="6411" y="4342"/>
                      </a:cubicBezTo>
                      <a:cubicBezTo>
                        <a:pt x="6411" y="4299"/>
                        <a:pt x="6389" y="4277"/>
                        <a:pt x="6346" y="4277"/>
                      </a:cubicBezTo>
                      <a:close/>
                      <a:moveTo>
                        <a:pt x="6616" y="4277"/>
                      </a:moveTo>
                      <a:cubicBezTo>
                        <a:pt x="6573" y="4277"/>
                        <a:pt x="6546" y="4299"/>
                        <a:pt x="6546" y="4342"/>
                      </a:cubicBezTo>
                      <a:cubicBezTo>
                        <a:pt x="6546" y="4364"/>
                        <a:pt x="6573" y="4412"/>
                        <a:pt x="6616" y="4412"/>
                      </a:cubicBezTo>
                      <a:cubicBezTo>
                        <a:pt x="6659" y="4412"/>
                        <a:pt x="6681" y="4364"/>
                        <a:pt x="6681" y="4342"/>
                      </a:cubicBezTo>
                      <a:cubicBezTo>
                        <a:pt x="6681" y="4299"/>
                        <a:pt x="6659" y="4277"/>
                        <a:pt x="6616" y="4277"/>
                      </a:cubicBezTo>
                      <a:close/>
                      <a:moveTo>
                        <a:pt x="6886" y="4277"/>
                      </a:moveTo>
                      <a:cubicBezTo>
                        <a:pt x="6843" y="4277"/>
                        <a:pt x="6816" y="4299"/>
                        <a:pt x="6816" y="4342"/>
                      </a:cubicBezTo>
                      <a:cubicBezTo>
                        <a:pt x="6816" y="4364"/>
                        <a:pt x="6843" y="4412"/>
                        <a:pt x="6886" y="4412"/>
                      </a:cubicBezTo>
                      <a:cubicBezTo>
                        <a:pt x="6930" y="4412"/>
                        <a:pt x="6951" y="4364"/>
                        <a:pt x="6951" y="4342"/>
                      </a:cubicBezTo>
                      <a:cubicBezTo>
                        <a:pt x="6951" y="4299"/>
                        <a:pt x="6930" y="4277"/>
                        <a:pt x="6886" y="4277"/>
                      </a:cubicBezTo>
                      <a:close/>
                      <a:moveTo>
                        <a:pt x="7156" y="4277"/>
                      </a:moveTo>
                      <a:cubicBezTo>
                        <a:pt x="7113" y="4277"/>
                        <a:pt x="7086" y="4299"/>
                        <a:pt x="7086" y="4342"/>
                      </a:cubicBezTo>
                      <a:cubicBezTo>
                        <a:pt x="7086" y="4364"/>
                        <a:pt x="7113" y="4412"/>
                        <a:pt x="7156" y="4412"/>
                      </a:cubicBezTo>
                      <a:cubicBezTo>
                        <a:pt x="7200" y="4412"/>
                        <a:pt x="7221" y="4364"/>
                        <a:pt x="7221" y="4342"/>
                      </a:cubicBezTo>
                      <a:cubicBezTo>
                        <a:pt x="7221" y="4299"/>
                        <a:pt x="7200" y="4277"/>
                        <a:pt x="7156" y="4277"/>
                      </a:cubicBezTo>
                      <a:close/>
                      <a:moveTo>
                        <a:pt x="7426" y="4277"/>
                      </a:moveTo>
                      <a:cubicBezTo>
                        <a:pt x="7383" y="4277"/>
                        <a:pt x="7356" y="4299"/>
                        <a:pt x="7356" y="4342"/>
                      </a:cubicBezTo>
                      <a:cubicBezTo>
                        <a:pt x="7356" y="4364"/>
                        <a:pt x="7383" y="4412"/>
                        <a:pt x="7426" y="4412"/>
                      </a:cubicBezTo>
                      <a:cubicBezTo>
                        <a:pt x="7470" y="4412"/>
                        <a:pt x="7491" y="4364"/>
                        <a:pt x="7491" y="4342"/>
                      </a:cubicBezTo>
                      <a:cubicBezTo>
                        <a:pt x="7491" y="4299"/>
                        <a:pt x="7470" y="4277"/>
                        <a:pt x="7426" y="4277"/>
                      </a:cubicBezTo>
                      <a:close/>
                      <a:moveTo>
                        <a:pt x="7696" y="4277"/>
                      </a:moveTo>
                      <a:cubicBezTo>
                        <a:pt x="7653" y="4277"/>
                        <a:pt x="7626" y="4299"/>
                        <a:pt x="7626" y="4342"/>
                      </a:cubicBezTo>
                      <a:cubicBezTo>
                        <a:pt x="7626" y="4364"/>
                        <a:pt x="7653" y="4412"/>
                        <a:pt x="7696" y="4412"/>
                      </a:cubicBezTo>
                      <a:cubicBezTo>
                        <a:pt x="7740" y="4412"/>
                        <a:pt x="7761" y="4364"/>
                        <a:pt x="7761" y="4342"/>
                      </a:cubicBezTo>
                      <a:cubicBezTo>
                        <a:pt x="7761" y="4299"/>
                        <a:pt x="7740" y="4277"/>
                        <a:pt x="7696" y="4277"/>
                      </a:cubicBezTo>
                      <a:close/>
                      <a:moveTo>
                        <a:pt x="7966" y="4277"/>
                      </a:moveTo>
                      <a:cubicBezTo>
                        <a:pt x="7923" y="4277"/>
                        <a:pt x="7896" y="4299"/>
                        <a:pt x="7896" y="4342"/>
                      </a:cubicBezTo>
                      <a:cubicBezTo>
                        <a:pt x="7896" y="4364"/>
                        <a:pt x="7923" y="4412"/>
                        <a:pt x="7966" y="4412"/>
                      </a:cubicBezTo>
                      <a:cubicBezTo>
                        <a:pt x="8010" y="4412"/>
                        <a:pt x="8031" y="4364"/>
                        <a:pt x="8031" y="4342"/>
                      </a:cubicBezTo>
                      <a:cubicBezTo>
                        <a:pt x="8031" y="4299"/>
                        <a:pt x="8010" y="4277"/>
                        <a:pt x="7966" y="4277"/>
                      </a:cubicBezTo>
                      <a:close/>
                      <a:moveTo>
                        <a:pt x="8236" y="4277"/>
                      </a:moveTo>
                      <a:cubicBezTo>
                        <a:pt x="8193" y="4277"/>
                        <a:pt x="8166" y="4299"/>
                        <a:pt x="8166" y="4342"/>
                      </a:cubicBezTo>
                      <a:cubicBezTo>
                        <a:pt x="8166" y="4364"/>
                        <a:pt x="8193" y="4412"/>
                        <a:pt x="8236" y="4412"/>
                      </a:cubicBezTo>
                      <a:cubicBezTo>
                        <a:pt x="8280" y="4412"/>
                        <a:pt x="8301" y="4364"/>
                        <a:pt x="8301" y="4342"/>
                      </a:cubicBezTo>
                      <a:cubicBezTo>
                        <a:pt x="8301" y="4299"/>
                        <a:pt x="8280" y="4277"/>
                        <a:pt x="8236" y="4277"/>
                      </a:cubicBezTo>
                      <a:close/>
                      <a:moveTo>
                        <a:pt x="8506" y="4277"/>
                      </a:moveTo>
                      <a:cubicBezTo>
                        <a:pt x="8463" y="4277"/>
                        <a:pt x="8436" y="4299"/>
                        <a:pt x="8436" y="4342"/>
                      </a:cubicBezTo>
                      <a:cubicBezTo>
                        <a:pt x="8436" y="4364"/>
                        <a:pt x="8463" y="4412"/>
                        <a:pt x="8506" y="4412"/>
                      </a:cubicBezTo>
                      <a:cubicBezTo>
                        <a:pt x="8550" y="4412"/>
                        <a:pt x="8571" y="4364"/>
                        <a:pt x="8571" y="4342"/>
                      </a:cubicBezTo>
                      <a:cubicBezTo>
                        <a:pt x="8571" y="4299"/>
                        <a:pt x="8550" y="4277"/>
                        <a:pt x="8506" y="4277"/>
                      </a:cubicBezTo>
                      <a:close/>
                      <a:moveTo>
                        <a:pt x="8776" y="4277"/>
                      </a:moveTo>
                      <a:cubicBezTo>
                        <a:pt x="8733" y="4277"/>
                        <a:pt x="8706" y="4299"/>
                        <a:pt x="8706" y="4342"/>
                      </a:cubicBezTo>
                      <a:cubicBezTo>
                        <a:pt x="8706" y="4364"/>
                        <a:pt x="8733" y="4412"/>
                        <a:pt x="8776" y="4412"/>
                      </a:cubicBezTo>
                      <a:cubicBezTo>
                        <a:pt x="8820" y="4412"/>
                        <a:pt x="8841" y="4364"/>
                        <a:pt x="8841" y="4342"/>
                      </a:cubicBezTo>
                      <a:cubicBezTo>
                        <a:pt x="8841" y="4299"/>
                        <a:pt x="8820" y="4277"/>
                        <a:pt x="8776" y="4277"/>
                      </a:cubicBezTo>
                      <a:close/>
                      <a:moveTo>
                        <a:pt x="9046" y="4277"/>
                      </a:moveTo>
                      <a:cubicBezTo>
                        <a:pt x="9003" y="4277"/>
                        <a:pt x="8976" y="4299"/>
                        <a:pt x="8976" y="4342"/>
                      </a:cubicBezTo>
                      <a:cubicBezTo>
                        <a:pt x="8976" y="4364"/>
                        <a:pt x="9003" y="4412"/>
                        <a:pt x="9046" y="4412"/>
                      </a:cubicBezTo>
                      <a:cubicBezTo>
                        <a:pt x="9090" y="4412"/>
                        <a:pt x="9111" y="4364"/>
                        <a:pt x="9111" y="4342"/>
                      </a:cubicBezTo>
                      <a:cubicBezTo>
                        <a:pt x="9111" y="4299"/>
                        <a:pt x="9090" y="4277"/>
                        <a:pt x="9046" y="4277"/>
                      </a:cubicBezTo>
                      <a:close/>
                      <a:moveTo>
                        <a:pt x="9316" y="4277"/>
                      </a:moveTo>
                      <a:cubicBezTo>
                        <a:pt x="9273" y="4277"/>
                        <a:pt x="9246" y="4299"/>
                        <a:pt x="9246" y="4342"/>
                      </a:cubicBezTo>
                      <a:cubicBezTo>
                        <a:pt x="9246" y="4364"/>
                        <a:pt x="9273" y="4412"/>
                        <a:pt x="9316" y="4412"/>
                      </a:cubicBezTo>
                      <a:cubicBezTo>
                        <a:pt x="9360" y="4412"/>
                        <a:pt x="9381" y="4364"/>
                        <a:pt x="9381" y="4342"/>
                      </a:cubicBezTo>
                      <a:cubicBezTo>
                        <a:pt x="9381" y="4299"/>
                        <a:pt x="9360" y="4277"/>
                        <a:pt x="9316" y="4277"/>
                      </a:cubicBezTo>
                      <a:close/>
                      <a:moveTo>
                        <a:pt x="9586" y="4277"/>
                      </a:moveTo>
                      <a:cubicBezTo>
                        <a:pt x="9543" y="4277"/>
                        <a:pt x="9516" y="4299"/>
                        <a:pt x="9516" y="4342"/>
                      </a:cubicBezTo>
                      <a:cubicBezTo>
                        <a:pt x="9516" y="4364"/>
                        <a:pt x="9543" y="4412"/>
                        <a:pt x="9586" y="4412"/>
                      </a:cubicBezTo>
                      <a:cubicBezTo>
                        <a:pt x="9630" y="4412"/>
                        <a:pt x="9651" y="4364"/>
                        <a:pt x="9651" y="4342"/>
                      </a:cubicBezTo>
                      <a:cubicBezTo>
                        <a:pt x="9651" y="4299"/>
                        <a:pt x="9630" y="4277"/>
                        <a:pt x="9586" y="4277"/>
                      </a:cubicBezTo>
                      <a:close/>
                      <a:moveTo>
                        <a:pt x="9856" y="4277"/>
                      </a:moveTo>
                      <a:cubicBezTo>
                        <a:pt x="9813" y="4277"/>
                        <a:pt x="9786" y="4299"/>
                        <a:pt x="9786" y="4342"/>
                      </a:cubicBezTo>
                      <a:cubicBezTo>
                        <a:pt x="9786" y="4364"/>
                        <a:pt x="9813" y="4412"/>
                        <a:pt x="9856" y="4412"/>
                      </a:cubicBezTo>
                      <a:cubicBezTo>
                        <a:pt x="9900" y="4412"/>
                        <a:pt x="9921" y="4364"/>
                        <a:pt x="9921" y="4342"/>
                      </a:cubicBezTo>
                      <a:cubicBezTo>
                        <a:pt x="9921" y="4299"/>
                        <a:pt x="9900" y="4277"/>
                        <a:pt x="9856" y="4277"/>
                      </a:cubicBezTo>
                      <a:close/>
                      <a:moveTo>
                        <a:pt x="10126" y="4277"/>
                      </a:moveTo>
                      <a:cubicBezTo>
                        <a:pt x="10083" y="4277"/>
                        <a:pt x="10056" y="4299"/>
                        <a:pt x="10056" y="4342"/>
                      </a:cubicBezTo>
                      <a:cubicBezTo>
                        <a:pt x="10056" y="4364"/>
                        <a:pt x="10083" y="4412"/>
                        <a:pt x="10126" y="4412"/>
                      </a:cubicBezTo>
                      <a:cubicBezTo>
                        <a:pt x="10170" y="4412"/>
                        <a:pt x="10191" y="4364"/>
                        <a:pt x="10191" y="4342"/>
                      </a:cubicBezTo>
                      <a:cubicBezTo>
                        <a:pt x="10191" y="4299"/>
                        <a:pt x="10170" y="4277"/>
                        <a:pt x="10126" y="4277"/>
                      </a:cubicBezTo>
                      <a:close/>
                      <a:moveTo>
                        <a:pt x="10396" y="4277"/>
                      </a:moveTo>
                      <a:cubicBezTo>
                        <a:pt x="10353" y="4277"/>
                        <a:pt x="10326" y="4299"/>
                        <a:pt x="10326" y="4342"/>
                      </a:cubicBezTo>
                      <a:cubicBezTo>
                        <a:pt x="10326" y="4364"/>
                        <a:pt x="10353" y="4412"/>
                        <a:pt x="10396" y="4412"/>
                      </a:cubicBezTo>
                      <a:cubicBezTo>
                        <a:pt x="10440" y="4412"/>
                        <a:pt x="10461" y="4364"/>
                        <a:pt x="10461" y="4342"/>
                      </a:cubicBezTo>
                      <a:cubicBezTo>
                        <a:pt x="10461" y="4299"/>
                        <a:pt x="10440" y="4277"/>
                        <a:pt x="10396" y="4277"/>
                      </a:cubicBezTo>
                      <a:close/>
                      <a:moveTo>
                        <a:pt x="10666" y="4277"/>
                      </a:moveTo>
                      <a:cubicBezTo>
                        <a:pt x="10623" y="4277"/>
                        <a:pt x="10596" y="4299"/>
                        <a:pt x="10596" y="4342"/>
                      </a:cubicBezTo>
                      <a:cubicBezTo>
                        <a:pt x="10596" y="4364"/>
                        <a:pt x="10623" y="4412"/>
                        <a:pt x="10666" y="4412"/>
                      </a:cubicBezTo>
                      <a:cubicBezTo>
                        <a:pt x="10710" y="4412"/>
                        <a:pt x="10731" y="4364"/>
                        <a:pt x="10731" y="4342"/>
                      </a:cubicBezTo>
                      <a:cubicBezTo>
                        <a:pt x="10731" y="4299"/>
                        <a:pt x="10710" y="4277"/>
                        <a:pt x="10666" y="4277"/>
                      </a:cubicBezTo>
                      <a:close/>
                      <a:moveTo>
                        <a:pt x="10937" y="4277"/>
                      </a:moveTo>
                      <a:cubicBezTo>
                        <a:pt x="10893" y="4277"/>
                        <a:pt x="10866" y="4299"/>
                        <a:pt x="10866" y="4342"/>
                      </a:cubicBezTo>
                      <a:cubicBezTo>
                        <a:pt x="10866" y="4364"/>
                        <a:pt x="10893" y="4412"/>
                        <a:pt x="10937" y="4412"/>
                      </a:cubicBezTo>
                      <a:cubicBezTo>
                        <a:pt x="10980" y="4412"/>
                        <a:pt x="11001" y="4364"/>
                        <a:pt x="11001" y="4342"/>
                      </a:cubicBezTo>
                      <a:cubicBezTo>
                        <a:pt x="11001" y="4299"/>
                        <a:pt x="10980" y="4277"/>
                        <a:pt x="10937" y="4277"/>
                      </a:cubicBezTo>
                      <a:close/>
                      <a:moveTo>
                        <a:pt x="11207" y="4277"/>
                      </a:moveTo>
                      <a:cubicBezTo>
                        <a:pt x="11163" y="4277"/>
                        <a:pt x="11136" y="4299"/>
                        <a:pt x="11136" y="4342"/>
                      </a:cubicBezTo>
                      <a:cubicBezTo>
                        <a:pt x="11136" y="4364"/>
                        <a:pt x="11163" y="4412"/>
                        <a:pt x="11207" y="4412"/>
                      </a:cubicBezTo>
                      <a:cubicBezTo>
                        <a:pt x="11250" y="4412"/>
                        <a:pt x="11271" y="4364"/>
                        <a:pt x="11271" y="4342"/>
                      </a:cubicBezTo>
                      <a:cubicBezTo>
                        <a:pt x="11271" y="4299"/>
                        <a:pt x="11250" y="4277"/>
                        <a:pt x="11207" y="4277"/>
                      </a:cubicBezTo>
                      <a:close/>
                      <a:moveTo>
                        <a:pt x="11477" y="4277"/>
                      </a:moveTo>
                      <a:cubicBezTo>
                        <a:pt x="11433" y="4277"/>
                        <a:pt x="11406" y="4299"/>
                        <a:pt x="11406" y="4342"/>
                      </a:cubicBezTo>
                      <a:cubicBezTo>
                        <a:pt x="11406" y="4364"/>
                        <a:pt x="11433" y="4412"/>
                        <a:pt x="11477" y="4412"/>
                      </a:cubicBezTo>
                      <a:cubicBezTo>
                        <a:pt x="11520" y="4412"/>
                        <a:pt x="11541" y="4364"/>
                        <a:pt x="11541" y="4342"/>
                      </a:cubicBezTo>
                      <a:cubicBezTo>
                        <a:pt x="11541" y="4299"/>
                        <a:pt x="11520" y="4277"/>
                        <a:pt x="11477" y="4277"/>
                      </a:cubicBezTo>
                      <a:close/>
                      <a:moveTo>
                        <a:pt x="11747" y="4277"/>
                      </a:moveTo>
                      <a:cubicBezTo>
                        <a:pt x="11703" y="4277"/>
                        <a:pt x="11676" y="4299"/>
                        <a:pt x="11676" y="4342"/>
                      </a:cubicBezTo>
                      <a:cubicBezTo>
                        <a:pt x="11676" y="4364"/>
                        <a:pt x="11703" y="4412"/>
                        <a:pt x="11747" y="4412"/>
                      </a:cubicBezTo>
                      <a:cubicBezTo>
                        <a:pt x="11790" y="4412"/>
                        <a:pt x="11811" y="4364"/>
                        <a:pt x="11811" y="4342"/>
                      </a:cubicBezTo>
                      <a:cubicBezTo>
                        <a:pt x="11811" y="4299"/>
                        <a:pt x="11790" y="4277"/>
                        <a:pt x="11747" y="4277"/>
                      </a:cubicBezTo>
                      <a:close/>
                      <a:moveTo>
                        <a:pt x="12017" y="4277"/>
                      </a:moveTo>
                      <a:cubicBezTo>
                        <a:pt x="11973" y="4277"/>
                        <a:pt x="11946" y="4299"/>
                        <a:pt x="11946" y="4342"/>
                      </a:cubicBezTo>
                      <a:cubicBezTo>
                        <a:pt x="11946" y="4364"/>
                        <a:pt x="11973" y="4412"/>
                        <a:pt x="12017" y="4412"/>
                      </a:cubicBezTo>
                      <a:cubicBezTo>
                        <a:pt x="12060" y="4412"/>
                        <a:pt x="12081" y="4364"/>
                        <a:pt x="12081" y="4342"/>
                      </a:cubicBezTo>
                      <a:cubicBezTo>
                        <a:pt x="12081" y="4299"/>
                        <a:pt x="12060" y="4277"/>
                        <a:pt x="12017" y="4277"/>
                      </a:cubicBezTo>
                      <a:close/>
                      <a:moveTo>
                        <a:pt x="12287" y="4277"/>
                      </a:moveTo>
                      <a:cubicBezTo>
                        <a:pt x="12243" y="4277"/>
                        <a:pt x="12216" y="4299"/>
                        <a:pt x="12216" y="4342"/>
                      </a:cubicBezTo>
                      <a:cubicBezTo>
                        <a:pt x="12216" y="4364"/>
                        <a:pt x="12243" y="4412"/>
                        <a:pt x="12287" y="4412"/>
                      </a:cubicBezTo>
                      <a:cubicBezTo>
                        <a:pt x="12330" y="4412"/>
                        <a:pt x="12351" y="4364"/>
                        <a:pt x="12351" y="4342"/>
                      </a:cubicBezTo>
                      <a:cubicBezTo>
                        <a:pt x="12351" y="4299"/>
                        <a:pt x="12330" y="4277"/>
                        <a:pt x="12287" y="4277"/>
                      </a:cubicBezTo>
                      <a:close/>
                      <a:moveTo>
                        <a:pt x="12557" y="4277"/>
                      </a:moveTo>
                      <a:cubicBezTo>
                        <a:pt x="12513" y="4277"/>
                        <a:pt x="12486" y="4299"/>
                        <a:pt x="12486" y="4342"/>
                      </a:cubicBezTo>
                      <a:cubicBezTo>
                        <a:pt x="12486" y="4364"/>
                        <a:pt x="12513" y="4412"/>
                        <a:pt x="12557" y="4412"/>
                      </a:cubicBezTo>
                      <a:cubicBezTo>
                        <a:pt x="12600" y="4412"/>
                        <a:pt x="12621" y="4364"/>
                        <a:pt x="12621" y="4342"/>
                      </a:cubicBezTo>
                      <a:cubicBezTo>
                        <a:pt x="12621" y="4299"/>
                        <a:pt x="12600" y="4277"/>
                        <a:pt x="12557" y="4277"/>
                      </a:cubicBezTo>
                      <a:close/>
                      <a:moveTo>
                        <a:pt x="12827" y="4277"/>
                      </a:moveTo>
                      <a:cubicBezTo>
                        <a:pt x="12783" y="4277"/>
                        <a:pt x="12756" y="4299"/>
                        <a:pt x="12756" y="4342"/>
                      </a:cubicBezTo>
                      <a:cubicBezTo>
                        <a:pt x="12756" y="4364"/>
                        <a:pt x="12783" y="4412"/>
                        <a:pt x="12827" y="4412"/>
                      </a:cubicBezTo>
                      <a:cubicBezTo>
                        <a:pt x="12870" y="4412"/>
                        <a:pt x="12891" y="4364"/>
                        <a:pt x="12891" y="4342"/>
                      </a:cubicBezTo>
                      <a:cubicBezTo>
                        <a:pt x="12891" y="4299"/>
                        <a:pt x="12870" y="4277"/>
                        <a:pt x="12827" y="4277"/>
                      </a:cubicBezTo>
                      <a:close/>
                      <a:moveTo>
                        <a:pt x="13097" y="4277"/>
                      </a:moveTo>
                      <a:cubicBezTo>
                        <a:pt x="13053" y="4277"/>
                        <a:pt x="13026" y="4299"/>
                        <a:pt x="13026" y="4342"/>
                      </a:cubicBezTo>
                      <a:cubicBezTo>
                        <a:pt x="13026" y="4364"/>
                        <a:pt x="13053" y="4412"/>
                        <a:pt x="13097" y="4412"/>
                      </a:cubicBezTo>
                      <a:cubicBezTo>
                        <a:pt x="13140" y="4412"/>
                        <a:pt x="13161" y="4364"/>
                        <a:pt x="13161" y="4342"/>
                      </a:cubicBezTo>
                      <a:cubicBezTo>
                        <a:pt x="13161" y="4299"/>
                        <a:pt x="13140" y="4277"/>
                        <a:pt x="13097" y="4277"/>
                      </a:cubicBezTo>
                      <a:close/>
                      <a:moveTo>
                        <a:pt x="13367" y="4277"/>
                      </a:moveTo>
                      <a:cubicBezTo>
                        <a:pt x="13323" y="4277"/>
                        <a:pt x="13296" y="4299"/>
                        <a:pt x="13296" y="4342"/>
                      </a:cubicBezTo>
                      <a:cubicBezTo>
                        <a:pt x="13296" y="4364"/>
                        <a:pt x="13323" y="4412"/>
                        <a:pt x="13367" y="4412"/>
                      </a:cubicBezTo>
                      <a:cubicBezTo>
                        <a:pt x="13410" y="4412"/>
                        <a:pt x="13431" y="4364"/>
                        <a:pt x="13431" y="4342"/>
                      </a:cubicBezTo>
                      <a:cubicBezTo>
                        <a:pt x="13431" y="4299"/>
                        <a:pt x="13410" y="4277"/>
                        <a:pt x="13367" y="4277"/>
                      </a:cubicBezTo>
                      <a:close/>
                      <a:moveTo>
                        <a:pt x="13637" y="4277"/>
                      </a:moveTo>
                      <a:cubicBezTo>
                        <a:pt x="13593" y="4277"/>
                        <a:pt x="13566" y="4299"/>
                        <a:pt x="13566" y="4342"/>
                      </a:cubicBezTo>
                      <a:cubicBezTo>
                        <a:pt x="13566" y="4364"/>
                        <a:pt x="13593" y="4412"/>
                        <a:pt x="13637" y="4412"/>
                      </a:cubicBezTo>
                      <a:cubicBezTo>
                        <a:pt x="13680" y="4412"/>
                        <a:pt x="13701" y="4364"/>
                        <a:pt x="13701" y="4342"/>
                      </a:cubicBezTo>
                      <a:cubicBezTo>
                        <a:pt x="13701" y="4299"/>
                        <a:pt x="13680" y="4277"/>
                        <a:pt x="13637" y="4277"/>
                      </a:cubicBezTo>
                      <a:close/>
                      <a:moveTo>
                        <a:pt x="13907" y="4277"/>
                      </a:moveTo>
                      <a:cubicBezTo>
                        <a:pt x="13863" y="4277"/>
                        <a:pt x="13836" y="4299"/>
                        <a:pt x="13836" y="4342"/>
                      </a:cubicBezTo>
                      <a:cubicBezTo>
                        <a:pt x="13836" y="4364"/>
                        <a:pt x="13863" y="4412"/>
                        <a:pt x="13907" y="4412"/>
                      </a:cubicBezTo>
                      <a:cubicBezTo>
                        <a:pt x="13950" y="4412"/>
                        <a:pt x="13971" y="4364"/>
                        <a:pt x="13971" y="4342"/>
                      </a:cubicBezTo>
                      <a:cubicBezTo>
                        <a:pt x="13971" y="4299"/>
                        <a:pt x="13950" y="4277"/>
                        <a:pt x="13907" y="4277"/>
                      </a:cubicBezTo>
                      <a:close/>
                      <a:moveTo>
                        <a:pt x="14177" y="4277"/>
                      </a:moveTo>
                      <a:cubicBezTo>
                        <a:pt x="14133" y="4277"/>
                        <a:pt x="14106" y="4299"/>
                        <a:pt x="14106" y="4342"/>
                      </a:cubicBezTo>
                      <a:cubicBezTo>
                        <a:pt x="14106" y="4364"/>
                        <a:pt x="14133" y="4412"/>
                        <a:pt x="14177" y="4412"/>
                      </a:cubicBezTo>
                      <a:cubicBezTo>
                        <a:pt x="14220" y="4412"/>
                        <a:pt x="14241" y="4364"/>
                        <a:pt x="14241" y="4342"/>
                      </a:cubicBezTo>
                      <a:cubicBezTo>
                        <a:pt x="14241" y="4299"/>
                        <a:pt x="14220" y="4277"/>
                        <a:pt x="14177" y="4277"/>
                      </a:cubicBezTo>
                      <a:close/>
                      <a:moveTo>
                        <a:pt x="14447" y="4277"/>
                      </a:moveTo>
                      <a:cubicBezTo>
                        <a:pt x="14403" y="4277"/>
                        <a:pt x="14376" y="4299"/>
                        <a:pt x="14376" y="4342"/>
                      </a:cubicBezTo>
                      <a:cubicBezTo>
                        <a:pt x="14376" y="4364"/>
                        <a:pt x="14403" y="4412"/>
                        <a:pt x="14447" y="4412"/>
                      </a:cubicBezTo>
                      <a:cubicBezTo>
                        <a:pt x="14490" y="4412"/>
                        <a:pt x="14511" y="4364"/>
                        <a:pt x="14511" y="4342"/>
                      </a:cubicBezTo>
                      <a:cubicBezTo>
                        <a:pt x="14511" y="4299"/>
                        <a:pt x="14490" y="4277"/>
                        <a:pt x="14447" y="4277"/>
                      </a:cubicBezTo>
                      <a:close/>
                      <a:moveTo>
                        <a:pt x="14717" y="4277"/>
                      </a:moveTo>
                      <a:cubicBezTo>
                        <a:pt x="14673" y="4277"/>
                        <a:pt x="14646" y="4299"/>
                        <a:pt x="14646" y="4342"/>
                      </a:cubicBezTo>
                      <a:cubicBezTo>
                        <a:pt x="14646" y="4364"/>
                        <a:pt x="14673" y="4412"/>
                        <a:pt x="14717" y="4412"/>
                      </a:cubicBezTo>
                      <a:cubicBezTo>
                        <a:pt x="14760" y="4412"/>
                        <a:pt x="14781" y="4364"/>
                        <a:pt x="14781" y="4342"/>
                      </a:cubicBezTo>
                      <a:cubicBezTo>
                        <a:pt x="14781" y="4299"/>
                        <a:pt x="14760" y="4277"/>
                        <a:pt x="14717" y="4277"/>
                      </a:cubicBezTo>
                      <a:close/>
                      <a:moveTo>
                        <a:pt x="14987" y="4277"/>
                      </a:moveTo>
                      <a:cubicBezTo>
                        <a:pt x="14944" y="4277"/>
                        <a:pt x="14917" y="4299"/>
                        <a:pt x="14917" y="4342"/>
                      </a:cubicBezTo>
                      <a:cubicBezTo>
                        <a:pt x="14917" y="4364"/>
                        <a:pt x="14944" y="4412"/>
                        <a:pt x="14987" y="4412"/>
                      </a:cubicBezTo>
                      <a:cubicBezTo>
                        <a:pt x="15030" y="4412"/>
                        <a:pt x="15052" y="4364"/>
                        <a:pt x="15052" y="4342"/>
                      </a:cubicBezTo>
                      <a:cubicBezTo>
                        <a:pt x="15052" y="4299"/>
                        <a:pt x="15030" y="4277"/>
                        <a:pt x="14987" y="4277"/>
                      </a:cubicBezTo>
                      <a:close/>
                      <a:moveTo>
                        <a:pt x="15257" y="4277"/>
                      </a:moveTo>
                      <a:cubicBezTo>
                        <a:pt x="15214" y="4277"/>
                        <a:pt x="15187" y="4299"/>
                        <a:pt x="15187" y="4342"/>
                      </a:cubicBezTo>
                      <a:cubicBezTo>
                        <a:pt x="15187" y="4364"/>
                        <a:pt x="15214" y="4412"/>
                        <a:pt x="15257" y="4412"/>
                      </a:cubicBezTo>
                      <a:cubicBezTo>
                        <a:pt x="15300" y="4412"/>
                        <a:pt x="15322" y="4364"/>
                        <a:pt x="15322" y="4342"/>
                      </a:cubicBezTo>
                      <a:cubicBezTo>
                        <a:pt x="15322" y="4299"/>
                        <a:pt x="15300" y="4277"/>
                        <a:pt x="15257" y="4277"/>
                      </a:cubicBezTo>
                      <a:close/>
                      <a:moveTo>
                        <a:pt x="15527" y="4277"/>
                      </a:moveTo>
                      <a:cubicBezTo>
                        <a:pt x="15484" y="4277"/>
                        <a:pt x="15457" y="4299"/>
                        <a:pt x="15457" y="4342"/>
                      </a:cubicBezTo>
                      <a:cubicBezTo>
                        <a:pt x="15457" y="4364"/>
                        <a:pt x="15484" y="4412"/>
                        <a:pt x="15527" y="4412"/>
                      </a:cubicBezTo>
                      <a:cubicBezTo>
                        <a:pt x="15570" y="4412"/>
                        <a:pt x="15592" y="4364"/>
                        <a:pt x="15592" y="4342"/>
                      </a:cubicBezTo>
                      <a:cubicBezTo>
                        <a:pt x="15592" y="4299"/>
                        <a:pt x="15570" y="4277"/>
                        <a:pt x="15527" y="4277"/>
                      </a:cubicBezTo>
                      <a:close/>
                      <a:moveTo>
                        <a:pt x="15797" y="4277"/>
                      </a:moveTo>
                      <a:cubicBezTo>
                        <a:pt x="15754" y="4277"/>
                        <a:pt x="15727" y="4299"/>
                        <a:pt x="15727" y="4342"/>
                      </a:cubicBezTo>
                      <a:cubicBezTo>
                        <a:pt x="15727" y="4364"/>
                        <a:pt x="15754" y="4412"/>
                        <a:pt x="15797" y="4412"/>
                      </a:cubicBezTo>
                      <a:cubicBezTo>
                        <a:pt x="15840" y="4412"/>
                        <a:pt x="15862" y="4364"/>
                        <a:pt x="15862" y="4342"/>
                      </a:cubicBezTo>
                      <a:cubicBezTo>
                        <a:pt x="15862" y="4299"/>
                        <a:pt x="15840" y="4277"/>
                        <a:pt x="15797" y="4277"/>
                      </a:cubicBezTo>
                      <a:close/>
                      <a:moveTo>
                        <a:pt x="16067" y="4277"/>
                      </a:moveTo>
                      <a:cubicBezTo>
                        <a:pt x="16024" y="4277"/>
                        <a:pt x="15997" y="4299"/>
                        <a:pt x="15997" y="4342"/>
                      </a:cubicBezTo>
                      <a:cubicBezTo>
                        <a:pt x="15997" y="4364"/>
                        <a:pt x="16024" y="4412"/>
                        <a:pt x="16067" y="4412"/>
                      </a:cubicBezTo>
                      <a:cubicBezTo>
                        <a:pt x="16110" y="4412"/>
                        <a:pt x="16132" y="4364"/>
                        <a:pt x="16132" y="4342"/>
                      </a:cubicBezTo>
                      <a:cubicBezTo>
                        <a:pt x="16132" y="4299"/>
                        <a:pt x="16110" y="4277"/>
                        <a:pt x="16067" y="4277"/>
                      </a:cubicBezTo>
                      <a:close/>
                      <a:moveTo>
                        <a:pt x="16337" y="4277"/>
                      </a:moveTo>
                      <a:cubicBezTo>
                        <a:pt x="16294" y="4277"/>
                        <a:pt x="16267" y="4299"/>
                        <a:pt x="16267" y="4342"/>
                      </a:cubicBezTo>
                      <a:cubicBezTo>
                        <a:pt x="16267" y="4364"/>
                        <a:pt x="16294" y="4412"/>
                        <a:pt x="16337" y="4412"/>
                      </a:cubicBezTo>
                      <a:cubicBezTo>
                        <a:pt x="16380" y="4412"/>
                        <a:pt x="16402" y="4364"/>
                        <a:pt x="16402" y="4342"/>
                      </a:cubicBezTo>
                      <a:cubicBezTo>
                        <a:pt x="16402" y="4299"/>
                        <a:pt x="16380" y="4277"/>
                        <a:pt x="16337" y="4277"/>
                      </a:cubicBezTo>
                      <a:close/>
                      <a:moveTo>
                        <a:pt x="16607" y="4277"/>
                      </a:moveTo>
                      <a:cubicBezTo>
                        <a:pt x="16564" y="4277"/>
                        <a:pt x="16537" y="4299"/>
                        <a:pt x="16537" y="4342"/>
                      </a:cubicBezTo>
                      <a:cubicBezTo>
                        <a:pt x="16537" y="4364"/>
                        <a:pt x="16564" y="4412"/>
                        <a:pt x="16607" y="4412"/>
                      </a:cubicBezTo>
                      <a:cubicBezTo>
                        <a:pt x="16650" y="4412"/>
                        <a:pt x="16672" y="4364"/>
                        <a:pt x="16672" y="4342"/>
                      </a:cubicBezTo>
                      <a:cubicBezTo>
                        <a:pt x="16672" y="4299"/>
                        <a:pt x="16650" y="4277"/>
                        <a:pt x="16607" y="4277"/>
                      </a:cubicBezTo>
                      <a:close/>
                      <a:moveTo>
                        <a:pt x="16877" y="4277"/>
                      </a:moveTo>
                      <a:cubicBezTo>
                        <a:pt x="16834" y="4277"/>
                        <a:pt x="16807" y="4299"/>
                        <a:pt x="16807" y="4342"/>
                      </a:cubicBezTo>
                      <a:cubicBezTo>
                        <a:pt x="16807" y="4364"/>
                        <a:pt x="16834" y="4412"/>
                        <a:pt x="16877" y="4412"/>
                      </a:cubicBezTo>
                      <a:cubicBezTo>
                        <a:pt x="16920" y="4412"/>
                        <a:pt x="16942" y="4364"/>
                        <a:pt x="16942" y="4342"/>
                      </a:cubicBezTo>
                      <a:cubicBezTo>
                        <a:pt x="16942" y="4299"/>
                        <a:pt x="16920" y="4277"/>
                        <a:pt x="16877" y="4277"/>
                      </a:cubicBezTo>
                      <a:close/>
                      <a:moveTo>
                        <a:pt x="17147" y="4277"/>
                      </a:moveTo>
                      <a:cubicBezTo>
                        <a:pt x="17104" y="4277"/>
                        <a:pt x="17077" y="4299"/>
                        <a:pt x="17077" y="4342"/>
                      </a:cubicBezTo>
                      <a:cubicBezTo>
                        <a:pt x="17077" y="4364"/>
                        <a:pt x="17104" y="4412"/>
                        <a:pt x="17147" y="4412"/>
                      </a:cubicBezTo>
                      <a:cubicBezTo>
                        <a:pt x="17190" y="4412"/>
                        <a:pt x="17212" y="4364"/>
                        <a:pt x="17212" y="4342"/>
                      </a:cubicBezTo>
                      <a:cubicBezTo>
                        <a:pt x="17212" y="4299"/>
                        <a:pt x="17190" y="4277"/>
                        <a:pt x="17147" y="4277"/>
                      </a:cubicBezTo>
                      <a:close/>
                      <a:moveTo>
                        <a:pt x="17417" y="4277"/>
                      </a:moveTo>
                      <a:cubicBezTo>
                        <a:pt x="17374" y="4277"/>
                        <a:pt x="17347" y="4299"/>
                        <a:pt x="17347" y="4342"/>
                      </a:cubicBezTo>
                      <a:cubicBezTo>
                        <a:pt x="17347" y="4364"/>
                        <a:pt x="17374" y="4412"/>
                        <a:pt x="17417" y="4412"/>
                      </a:cubicBezTo>
                      <a:cubicBezTo>
                        <a:pt x="17460" y="4412"/>
                        <a:pt x="17482" y="4364"/>
                        <a:pt x="17482" y="4342"/>
                      </a:cubicBezTo>
                      <a:cubicBezTo>
                        <a:pt x="17482" y="4299"/>
                        <a:pt x="17460" y="4277"/>
                        <a:pt x="17417" y="4277"/>
                      </a:cubicBezTo>
                      <a:close/>
                      <a:moveTo>
                        <a:pt x="17687" y="4277"/>
                      </a:moveTo>
                      <a:cubicBezTo>
                        <a:pt x="17644" y="4277"/>
                        <a:pt x="17617" y="4299"/>
                        <a:pt x="17617" y="4342"/>
                      </a:cubicBezTo>
                      <a:cubicBezTo>
                        <a:pt x="17617" y="4364"/>
                        <a:pt x="17644" y="4412"/>
                        <a:pt x="17687" y="4412"/>
                      </a:cubicBezTo>
                      <a:cubicBezTo>
                        <a:pt x="17730" y="4412"/>
                        <a:pt x="17752" y="4364"/>
                        <a:pt x="17752" y="4342"/>
                      </a:cubicBezTo>
                      <a:cubicBezTo>
                        <a:pt x="17752" y="4299"/>
                        <a:pt x="17730" y="4277"/>
                        <a:pt x="17687" y="4277"/>
                      </a:cubicBezTo>
                      <a:close/>
                      <a:moveTo>
                        <a:pt x="17957" y="4277"/>
                      </a:moveTo>
                      <a:cubicBezTo>
                        <a:pt x="17914" y="4277"/>
                        <a:pt x="17887" y="4299"/>
                        <a:pt x="17887" y="4342"/>
                      </a:cubicBezTo>
                      <a:cubicBezTo>
                        <a:pt x="17887" y="4364"/>
                        <a:pt x="17914" y="4412"/>
                        <a:pt x="17957" y="4412"/>
                      </a:cubicBezTo>
                      <a:cubicBezTo>
                        <a:pt x="18000" y="4412"/>
                        <a:pt x="18022" y="4364"/>
                        <a:pt x="18022" y="4342"/>
                      </a:cubicBezTo>
                      <a:cubicBezTo>
                        <a:pt x="18022" y="4299"/>
                        <a:pt x="18000" y="4277"/>
                        <a:pt x="17957" y="4277"/>
                      </a:cubicBezTo>
                      <a:close/>
                      <a:moveTo>
                        <a:pt x="18227" y="4277"/>
                      </a:moveTo>
                      <a:cubicBezTo>
                        <a:pt x="18184" y="4277"/>
                        <a:pt x="18157" y="4299"/>
                        <a:pt x="18157" y="4342"/>
                      </a:cubicBezTo>
                      <a:cubicBezTo>
                        <a:pt x="18157" y="4364"/>
                        <a:pt x="18184" y="4412"/>
                        <a:pt x="18227" y="4412"/>
                      </a:cubicBezTo>
                      <a:cubicBezTo>
                        <a:pt x="18270" y="4412"/>
                        <a:pt x="18292" y="4364"/>
                        <a:pt x="18292" y="4342"/>
                      </a:cubicBezTo>
                      <a:cubicBezTo>
                        <a:pt x="18292" y="4299"/>
                        <a:pt x="18270" y="4277"/>
                        <a:pt x="18227" y="4277"/>
                      </a:cubicBezTo>
                      <a:close/>
                      <a:moveTo>
                        <a:pt x="18497" y="4277"/>
                      </a:moveTo>
                      <a:cubicBezTo>
                        <a:pt x="18454" y="4277"/>
                        <a:pt x="18427" y="4299"/>
                        <a:pt x="18427" y="4342"/>
                      </a:cubicBezTo>
                      <a:cubicBezTo>
                        <a:pt x="18427" y="4364"/>
                        <a:pt x="18454" y="4412"/>
                        <a:pt x="18497" y="4412"/>
                      </a:cubicBezTo>
                      <a:cubicBezTo>
                        <a:pt x="18540" y="4412"/>
                        <a:pt x="18562" y="4364"/>
                        <a:pt x="18562" y="4342"/>
                      </a:cubicBezTo>
                      <a:cubicBezTo>
                        <a:pt x="18562" y="4299"/>
                        <a:pt x="18540" y="4277"/>
                        <a:pt x="18497" y="4277"/>
                      </a:cubicBezTo>
                      <a:close/>
                      <a:moveTo>
                        <a:pt x="18767" y="4277"/>
                      </a:moveTo>
                      <a:cubicBezTo>
                        <a:pt x="18724" y="4277"/>
                        <a:pt x="18697" y="4299"/>
                        <a:pt x="18697" y="4342"/>
                      </a:cubicBezTo>
                      <a:cubicBezTo>
                        <a:pt x="18697" y="4364"/>
                        <a:pt x="18724" y="4412"/>
                        <a:pt x="18767" y="4412"/>
                      </a:cubicBezTo>
                      <a:cubicBezTo>
                        <a:pt x="18810" y="4412"/>
                        <a:pt x="18832" y="4364"/>
                        <a:pt x="18832" y="4342"/>
                      </a:cubicBezTo>
                      <a:cubicBezTo>
                        <a:pt x="18832" y="4299"/>
                        <a:pt x="18810" y="4277"/>
                        <a:pt x="18767" y="4277"/>
                      </a:cubicBezTo>
                      <a:close/>
                      <a:moveTo>
                        <a:pt x="19037" y="4277"/>
                      </a:moveTo>
                      <a:cubicBezTo>
                        <a:pt x="18994" y="4277"/>
                        <a:pt x="18967" y="4299"/>
                        <a:pt x="18967" y="4342"/>
                      </a:cubicBezTo>
                      <a:cubicBezTo>
                        <a:pt x="18967" y="4364"/>
                        <a:pt x="18994" y="4412"/>
                        <a:pt x="19037" y="4412"/>
                      </a:cubicBezTo>
                      <a:cubicBezTo>
                        <a:pt x="19080" y="4412"/>
                        <a:pt x="19102" y="4364"/>
                        <a:pt x="19102" y="4342"/>
                      </a:cubicBezTo>
                      <a:cubicBezTo>
                        <a:pt x="19102" y="4299"/>
                        <a:pt x="19080" y="4277"/>
                        <a:pt x="19037" y="4277"/>
                      </a:cubicBezTo>
                      <a:close/>
                      <a:moveTo>
                        <a:pt x="19307" y="4277"/>
                      </a:moveTo>
                      <a:cubicBezTo>
                        <a:pt x="19264" y="4277"/>
                        <a:pt x="19237" y="4299"/>
                        <a:pt x="19237" y="4342"/>
                      </a:cubicBezTo>
                      <a:cubicBezTo>
                        <a:pt x="19237" y="4364"/>
                        <a:pt x="19264" y="4412"/>
                        <a:pt x="19307" y="4412"/>
                      </a:cubicBezTo>
                      <a:cubicBezTo>
                        <a:pt x="19350" y="4412"/>
                        <a:pt x="19372" y="4364"/>
                        <a:pt x="19372" y="4342"/>
                      </a:cubicBezTo>
                      <a:cubicBezTo>
                        <a:pt x="19372" y="4299"/>
                        <a:pt x="19350" y="4277"/>
                        <a:pt x="19307" y="4277"/>
                      </a:cubicBezTo>
                      <a:close/>
                      <a:moveTo>
                        <a:pt x="19577" y="4277"/>
                      </a:moveTo>
                      <a:cubicBezTo>
                        <a:pt x="19534" y="4277"/>
                        <a:pt x="19507" y="4299"/>
                        <a:pt x="19507" y="4342"/>
                      </a:cubicBezTo>
                      <a:cubicBezTo>
                        <a:pt x="19507" y="4364"/>
                        <a:pt x="19534" y="4412"/>
                        <a:pt x="19577" y="4412"/>
                      </a:cubicBezTo>
                      <a:cubicBezTo>
                        <a:pt x="19620" y="4412"/>
                        <a:pt x="19642" y="4364"/>
                        <a:pt x="19642" y="4342"/>
                      </a:cubicBezTo>
                      <a:cubicBezTo>
                        <a:pt x="19642" y="4299"/>
                        <a:pt x="19620" y="4277"/>
                        <a:pt x="19577" y="4277"/>
                      </a:cubicBezTo>
                      <a:close/>
                      <a:moveTo>
                        <a:pt x="19847" y="4277"/>
                      </a:moveTo>
                      <a:cubicBezTo>
                        <a:pt x="19804" y="4277"/>
                        <a:pt x="19777" y="4299"/>
                        <a:pt x="19777" y="4342"/>
                      </a:cubicBezTo>
                      <a:cubicBezTo>
                        <a:pt x="19777" y="4364"/>
                        <a:pt x="19804" y="4412"/>
                        <a:pt x="19847" y="4412"/>
                      </a:cubicBezTo>
                      <a:cubicBezTo>
                        <a:pt x="19890" y="4412"/>
                        <a:pt x="19912" y="4364"/>
                        <a:pt x="19912" y="4342"/>
                      </a:cubicBezTo>
                      <a:cubicBezTo>
                        <a:pt x="19912" y="4299"/>
                        <a:pt x="19890" y="4277"/>
                        <a:pt x="19847" y="4277"/>
                      </a:cubicBezTo>
                      <a:close/>
                      <a:moveTo>
                        <a:pt x="20117" y="4277"/>
                      </a:moveTo>
                      <a:cubicBezTo>
                        <a:pt x="20074" y="4277"/>
                        <a:pt x="20047" y="4299"/>
                        <a:pt x="20047" y="4342"/>
                      </a:cubicBezTo>
                      <a:cubicBezTo>
                        <a:pt x="20047" y="4364"/>
                        <a:pt x="20074" y="4412"/>
                        <a:pt x="20117" y="4412"/>
                      </a:cubicBezTo>
                      <a:cubicBezTo>
                        <a:pt x="20160" y="4412"/>
                        <a:pt x="20182" y="4364"/>
                        <a:pt x="20182" y="4342"/>
                      </a:cubicBezTo>
                      <a:cubicBezTo>
                        <a:pt x="20182" y="4299"/>
                        <a:pt x="20160" y="4277"/>
                        <a:pt x="20117" y="4277"/>
                      </a:cubicBezTo>
                      <a:close/>
                      <a:moveTo>
                        <a:pt x="20387" y="4277"/>
                      </a:moveTo>
                      <a:cubicBezTo>
                        <a:pt x="20344" y="4277"/>
                        <a:pt x="20317" y="4299"/>
                        <a:pt x="20317" y="4342"/>
                      </a:cubicBezTo>
                      <a:cubicBezTo>
                        <a:pt x="20317" y="4364"/>
                        <a:pt x="20344" y="4412"/>
                        <a:pt x="20387" y="4412"/>
                      </a:cubicBezTo>
                      <a:cubicBezTo>
                        <a:pt x="20430" y="4412"/>
                        <a:pt x="20452" y="4364"/>
                        <a:pt x="20452" y="4342"/>
                      </a:cubicBezTo>
                      <a:cubicBezTo>
                        <a:pt x="20452" y="4299"/>
                        <a:pt x="20430" y="4277"/>
                        <a:pt x="20387" y="4277"/>
                      </a:cubicBezTo>
                      <a:close/>
                      <a:moveTo>
                        <a:pt x="20657" y="4277"/>
                      </a:moveTo>
                      <a:cubicBezTo>
                        <a:pt x="20614" y="4277"/>
                        <a:pt x="20587" y="4299"/>
                        <a:pt x="20587" y="4342"/>
                      </a:cubicBezTo>
                      <a:cubicBezTo>
                        <a:pt x="20587" y="4364"/>
                        <a:pt x="20614" y="4412"/>
                        <a:pt x="20657" y="4412"/>
                      </a:cubicBezTo>
                      <a:cubicBezTo>
                        <a:pt x="20700" y="4412"/>
                        <a:pt x="20722" y="4364"/>
                        <a:pt x="20722" y="4342"/>
                      </a:cubicBezTo>
                      <a:cubicBezTo>
                        <a:pt x="20722" y="4299"/>
                        <a:pt x="20700" y="4277"/>
                        <a:pt x="20657" y="4277"/>
                      </a:cubicBezTo>
                      <a:close/>
                      <a:moveTo>
                        <a:pt x="20927" y="4277"/>
                      </a:moveTo>
                      <a:cubicBezTo>
                        <a:pt x="20884" y="4277"/>
                        <a:pt x="20857" y="4299"/>
                        <a:pt x="20857" y="4342"/>
                      </a:cubicBezTo>
                      <a:cubicBezTo>
                        <a:pt x="20857" y="4364"/>
                        <a:pt x="20884" y="4412"/>
                        <a:pt x="20927" y="4412"/>
                      </a:cubicBezTo>
                      <a:cubicBezTo>
                        <a:pt x="20970" y="4412"/>
                        <a:pt x="20992" y="4364"/>
                        <a:pt x="20992" y="4342"/>
                      </a:cubicBezTo>
                      <a:cubicBezTo>
                        <a:pt x="20992" y="4299"/>
                        <a:pt x="20970" y="4277"/>
                        <a:pt x="20927" y="4277"/>
                      </a:cubicBezTo>
                      <a:close/>
                      <a:moveTo>
                        <a:pt x="20992" y="4477"/>
                      </a:moveTo>
                      <a:cubicBezTo>
                        <a:pt x="20949" y="4477"/>
                        <a:pt x="20927" y="4499"/>
                        <a:pt x="20927" y="4547"/>
                      </a:cubicBezTo>
                      <a:cubicBezTo>
                        <a:pt x="20927" y="4569"/>
                        <a:pt x="20949" y="4612"/>
                        <a:pt x="20992" y="4612"/>
                      </a:cubicBezTo>
                      <a:cubicBezTo>
                        <a:pt x="21040" y="4612"/>
                        <a:pt x="21062" y="4569"/>
                        <a:pt x="21062" y="4547"/>
                      </a:cubicBezTo>
                      <a:cubicBezTo>
                        <a:pt x="21062" y="4499"/>
                        <a:pt x="21040" y="4477"/>
                        <a:pt x="20992" y="4477"/>
                      </a:cubicBezTo>
                      <a:close/>
                      <a:moveTo>
                        <a:pt x="20992" y="4747"/>
                      </a:moveTo>
                      <a:cubicBezTo>
                        <a:pt x="20949" y="4747"/>
                        <a:pt x="20927" y="4769"/>
                        <a:pt x="20927" y="4817"/>
                      </a:cubicBezTo>
                      <a:cubicBezTo>
                        <a:pt x="20927" y="4839"/>
                        <a:pt x="20949" y="4882"/>
                        <a:pt x="20992" y="4882"/>
                      </a:cubicBezTo>
                      <a:cubicBezTo>
                        <a:pt x="21040" y="4882"/>
                        <a:pt x="21062" y="4839"/>
                        <a:pt x="21062" y="4817"/>
                      </a:cubicBezTo>
                      <a:cubicBezTo>
                        <a:pt x="21062" y="4769"/>
                        <a:pt x="21040" y="4747"/>
                        <a:pt x="20992" y="4747"/>
                      </a:cubicBezTo>
                      <a:close/>
                      <a:moveTo>
                        <a:pt x="20992" y="5017"/>
                      </a:moveTo>
                      <a:cubicBezTo>
                        <a:pt x="20949" y="5017"/>
                        <a:pt x="20927" y="5039"/>
                        <a:pt x="20927" y="5087"/>
                      </a:cubicBezTo>
                      <a:cubicBezTo>
                        <a:pt x="20927" y="5109"/>
                        <a:pt x="20949" y="5152"/>
                        <a:pt x="20992" y="5152"/>
                      </a:cubicBezTo>
                      <a:cubicBezTo>
                        <a:pt x="21040" y="5152"/>
                        <a:pt x="21062" y="5109"/>
                        <a:pt x="21062" y="5087"/>
                      </a:cubicBezTo>
                      <a:cubicBezTo>
                        <a:pt x="21062" y="5039"/>
                        <a:pt x="21040" y="5017"/>
                        <a:pt x="20992" y="5017"/>
                      </a:cubicBezTo>
                      <a:close/>
                      <a:moveTo>
                        <a:pt x="20992" y="5287"/>
                      </a:moveTo>
                      <a:cubicBezTo>
                        <a:pt x="20949" y="5287"/>
                        <a:pt x="20927" y="5309"/>
                        <a:pt x="20927" y="5357"/>
                      </a:cubicBezTo>
                      <a:cubicBezTo>
                        <a:pt x="20927" y="5379"/>
                        <a:pt x="20949" y="5422"/>
                        <a:pt x="20992" y="5422"/>
                      </a:cubicBezTo>
                      <a:cubicBezTo>
                        <a:pt x="21040" y="5422"/>
                        <a:pt x="21062" y="5379"/>
                        <a:pt x="21062" y="5357"/>
                      </a:cubicBezTo>
                      <a:cubicBezTo>
                        <a:pt x="21062" y="5309"/>
                        <a:pt x="21040" y="5287"/>
                        <a:pt x="20992" y="5287"/>
                      </a:cubicBezTo>
                      <a:close/>
                      <a:moveTo>
                        <a:pt x="20992" y="5557"/>
                      </a:moveTo>
                      <a:cubicBezTo>
                        <a:pt x="20949" y="5557"/>
                        <a:pt x="20927" y="5579"/>
                        <a:pt x="20927" y="5627"/>
                      </a:cubicBezTo>
                      <a:cubicBezTo>
                        <a:pt x="20927" y="5649"/>
                        <a:pt x="20949" y="5692"/>
                        <a:pt x="20992" y="5692"/>
                      </a:cubicBezTo>
                      <a:cubicBezTo>
                        <a:pt x="21040" y="5692"/>
                        <a:pt x="21062" y="5649"/>
                        <a:pt x="21062" y="5627"/>
                      </a:cubicBezTo>
                      <a:cubicBezTo>
                        <a:pt x="21062" y="5579"/>
                        <a:pt x="21040" y="5557"/>
                        <a:pt x="20992" y="5557"/>
                      </a:cubicBezTo>
                      <a:close/>
                      <a:moveTo>
                        <a:pt x="20992" y="5827"/>
                      </a:moveTo>
                      <a:cubicBezTo>
                        <a:pt x="20949" y="5827"/>
                        <a:pt x="20927" y="5849"/>
                        <a:pt x="20927" y="5897"/>
                      </a:cubicBezTo>
                      <a:cubicBezTo>
                        <a:pt x="20927" y="5919"/>
                        <a:pt x="20949" y="5962"/>
                        <a:pt x="20992" y="5962"/>
                      </a:cubicBezTo>
                      <a:cubicBezTo>
                        <a:pt x="21040" y="5962"/>
                        <a:pt x="21062" y="5919"/>
                        <a:pt x="21062" y="5897"/>
                      </a:cubicBezTo>
                      <a:cubicBezTo>
                        <a:pt x="21062" y="5849"/>
                        <a:pt x="21040" y="5827"/>
                        <a:pt x="20992" y="5827"/>
                      </a:cubicBezTo>
                      <a:close/>
                      <a:moveTo>
                        <a:pt x="20992" y="6097"/>
                      </a:moveTo>
                      <a:cubicBezTo>
                        <a:pt x="20949" y="6097"/>
                        <a:pt x="20927" y="6119"/>
                        <a:pt x="20927" y="6167"/>
                      </a:cubicBezTo>
                      <a:cubicBezTo>
                        <a:pt x="20927" y="6189"/>
                        <a:pt x="20949" y="6232"/>
                        <a:pt x="20992" y="6232"/>
                      </a:cubicBezTo>
                      <a:cubicBezTo>
                        <a:pt x="21040" y="6232"/>
                        <a:pt x="21062" y="6189"/>
                        <a:pt x="21062" y="6167"/>
                      </a:cubicBezTo>
                      <a:cubicBezTo>
                        <a:pt x="21062" y="6119"/>
                        <a:pt x="21040" y="6097"/>
                        <a:pt x="20992" y="6097"/>
                      </a:cubicBezTo>
                      <a:close/>
                      <a:moveTo>
                        <a:pt x="20992" y="6367"/>
                      </a:moveTo>
                      <a:cubicBezTo>
                        <a:pt x="20949" y="6367"/>
                        <a:pt x="20927" y="6389"/>
                        <a:pt x="20927" y="6437"/>
                      </a:cubicBezTo>
                      <a:cubicBezTo>
                        <a:pt x="20927" y="6459"/>
                        <a:pt x="20949" y="6502"/>
                        <a:pt x="20992" y="6502"/>
                      </a:cubicBezTo>
                      <a:cubicBezTo>
                        <a:pt x="21040" y="6502"/>
                        <a:pt x="21062" y="6459"/>
                        <a:pt x="21062" y="6437"/>
                      </a:cubicBezTo>
                      <a:cubicBezTo>
                        <a:pt x="21062" y="6389"/>
                        <a:pt x="21040" y="6367"/>
                        <a:pt x="20992" y="6367"/>
                      </a:cubicBezTo>
                      <a:close/>
                      <a:moveTo>
                        <a:pt x="20992" y="6637"/>
                      </a:moveTo>
                      <a:cubicBezTo>
                        <a:pt x="20949" y="6637"/>
                        <a:pt x="20927" y="6659"/>
                        <a:pt x="20927" y="6707"/>
                      </a:cubicBezTo>
                      <a:cubicBezTo>
                        <a:pt x="20927" y="6729"/>
                        <a:pt x="20949" y="6772"/>
                        <a:pt x="20992" y="6772"/>
                      </a:cubicBezTo>
                      <a:cubicBezTo>
                        <a:pt x="21040" y="6772"/>
                        <a:pt x="21062" y="6729"/>
                        <a:pt x="21062" y="6707"/>
                      </a:cubicBezTo>
                      <a:cubicBezTo>
                        <a:pt x="21062" y="6659"/>
                        <a:pt x="21040" y="6637"/>
                        <a:pt x="20992" y="6637"/>
                      </a:cubicBezTo>
                      <a:close/>
                      <a:moveTo>
                        <a:pt x="20992" y="6907"/>
                      </a:moveTo>
                      <a:cubicBezTo>
                        <a:pt x="20949" y="6907"/>
                        <a:pt x="20927" y="6929"/>
                        <a:pt x="20927" y="6977"/>
                      </a:cubicBezTo>
                      <a:cubicBezTo>
                        <a:pt x="20927" y="6999"/>
                        <a:pt x="20949" y="7042"/>
                        <a:pt x="20992" y="7042"/>
                      </a:cubicBezTo>
                      <a:cubicBezTo>
                        <a:pt x="21040" y="7042"/>
                        <a:pt x="21062" y="6999"/>
                        <a:pt x="21062" y="6977"/>
                      </a:cubicBezTo>
                      <a:cubicBezTo>
                        <a:pt x="21062" y="6929"/>
                        <a:pt x="21040" y="6907"/>
                        <a:pt x="20992" y="6907"/>
                      </a:cubicBezTo>
                      <a:close/>
                      <a:moveTo>
                        <a:pt x="20992" y="7177"/>
                      </a:moveTo>
                      <a:cubicBezTo>
                        <a:pt x="20949" y="7177"/>
                        <a:pt x="20927" y="7199"/>
                        <a:pt x="20927" y="7248"/>
                      </a:cubicBezTo>
                      <a:cubicBezTo>
                        <a:pt x="20927" y="7269"/>
                        <a:pt x="20949" y="7312"/>
                        <a:pt x="20992" y="7312"/>
                      </a:cubicBezTo>
                      <a:cubicBezTo>
                        <a:pt x="21040" y="7312"/>
                        <a:pt x="21062" y="7269"/>
                        <a:pt x="21062" y="7248"/>
                      </a:cubicBezTo>
                      <a:cubicBezTo>
                        <a:pt x="21062" y="7199"/>
                        <a:pt x="21040" y="7177"/>
                        <a:pt x="20992" y="7177"/>
                      </a:cubicBezTo>
                      <a:close/>
                      <a:moveTo>
                        <a:pt x="20992" y="7447"/>
                      </a:moveTo>
                      <a:cubicBezTo>
                        <a:pt x="20949" y="7447"/>
                        <a:pt x="20927" y="7469"/>
                        <a:pt x="20927" y="7518"/>
                      </a:cubicBezTo>
                      <a:cubicBezTo>
                        <a:pt x="20927" y="7539"/>
                        <a:pt x="20949" y="7582"/>
                        <a:pt x="20992" y="7582"/>
                      </a:cubicBezTo>
                      <a:cubicBezTo>
                        <a:pt x="21040" y="7582"/>
                        <a:pt x="21062" y="7539"/>
                        <a:pt x="21062" y="7518"/>
                      </a:cubicBezTo>
                      <a:cubicBezTo>
                        <a:pt x="21062" y="7469"/>
                        <a:pt x="21040" y="7447"/>
                        <a:pt x="20992" y="7447"/>
                      </a:cubicBezTo>
                      <a:close/>
                      <a:moveTo>
                        <a:pt x="20992" y="7717"/>
                      </a:moveTo>
                      <a:cubicBezTo>
                        <a:pt x="20949" y="7717"/>
                        <a:pt x="20927" y="7739"/>
                        <a:pt x="20927" y="7788"/>
                      </a:cubicBezTo>
                      <a:cubicBezTo>
                        <a:pt x="20927" y="7809"/>
                        <a:pt x="20949" y="7852"/>
                        <a:pt x="20992" y="7852"/>
                      </a:cubicBezTo>
                      <a:cubicBezTo>
                        <a:pt x="21040" y="7852"/>
                        <a:pt x="21062" y="7809"/>
                        <a:pt x="21062" y="7788"/>
                      </a:cubicBezTo>
                      <a:cubicBezTo>
                        <a:pt x="21062" y="7739"/>
                        <a:pt x="21040" y="7717"/>
                        <a:pt x="20992" y="7717"/>
                      </a:cubicBezTo>
                      <a:close/>
                      <a:moveTo>
                        <a:pt x="20992" y="7987"/>
                      </a:moveTo>
                      <a:cubicBezTo>
                        <a:pt x="20949" y="7987"/>
                        <a:pt x="20927" y="8009"/>
                        <a:pt x="20927" y="8058"/>
                      </a:cubicBezTo>
                      <a:cubicBezTo>
                        <a:pt x="20927" y="8079"/>
                        <a:pt x="20949" y="8122"/>
                        <a:pt x="20992" y="8122"/>
                      </a:cubicBezTo>
                      <a:cubicBezTo>
                        <a:pt x="21040" y="8122"/>
                        <a:pt x="21062" y="8079"/>
                        <a:pt x="21062" y="8058"/>
                      </a:cubicBezTo>
                      <a:cubicBezTo>
                        <a:pt x="21062" y="8009"/>
                        <a:pt x="21040" y="7987"/>
                        <a:pt x="20992" y="7987"/>
                      </a:cubicBezTo>
                      <a:close/>
                      <a:moveTo>
                        <a:pt x="20992" y="8257"/>
                      </a:moveTo>
                      <a:cubicBezTo>
                        <a:pt x="20949" y="8257"/>
                        <a:pt x="20927" y="8279"/>
                        <a:pt x="20927" y="8328"/>
                      </a:cubicBezTo>
                      <a:cubicBezTo>
                        <a:pt x="20927" y="8349"/>
                        <a:pt x="20949" y="8392"/>
                        <a:pt x="20992" y="8392"/>
                      </a:cubicBezTo>
                      <a:cubicBezTo>
                        <a:pt x="21040" y="8392"/>
                        <a:pt x="21062" y="8349"/>
                        <a:pt x="21062" y="8328"/>
                      </a:cubicBezTo>
                      <a:cubicBezTo>
                        <a:pt x="21062" y="8279"/>
                        <a:pt x="21040" y="8257"/>
                        <a:pt x="20992" y="8257"/>
                      </a:cubicBezTo>
                      <a:close/>
                      <a:moveTo>
                        <a:pt x="20992" y="8527"/>
                      </a:moveTo>
                      <a:cubicBezTo>
                        <a:pt x="20949" y="8527"/>
                        <a:pt x="20927" y="8549"/>
                        <a:pt x="20927" y="8598"/>
                      </a:cubicBezTo>
                      <a:cubicBezTo>
                        <a:pt x="20927" y="8619"/>
                        <a:pt x="20949" y="8662"/>
                        <a:pt x="20992" y="8662"/>
                      </a:cubicBezTo>
                      <a:cubicBezTo>
                        <a:pt x="21040" y="8662"/>
                        <a:pt x="21062" y="8619"/>
                        <a:pt x="21062" y="8598"/>
                      </a:cubicBezTo>
                      <a:cubicBezTo>
                        <a:pt x="21062" y="8549"/>
                        <a:pt x="21040" y="8527"/>
                        <a:pt x="20992" y="8527"/>
                      </a:cubicBezTo>
                      <a:close/>
                      <a:moveTo>
                        <a:pt x="20992" y="8797"/>
                      </a:moveTo>
                      <a:cubicBezTo>
                        <a:pt x="20949" y="8797"/>
                        <a:pt x="20927" y="8819"/>
                        <a:pt x="20927" y="8868"/>
                      </a:cubicBezTo>
                      <a:cubicBezTo>
                        <a:pt x="20927" y="8889"/>
                        <a:pt x="20949" y="8932"/>
                        <a:pt x="20992" y="8932"/>
                      </a:cubicBezTo>
                      <a:cubicBezTo>
                        <a:pt x="21040" y="8932"/>
                        <a:pt x="21062" y="8889"/>
                        <a:pt x="21062" y="8868"/>
                      </a:cubicBezTo>
                      <a:cubicBezTo>
                        <a:pt x="21062" y="8819"/>
                        <a:pt x="21040" y="8797"/>
                        <a:pt x="20992" y="8797"/>
                      </a:cubicBezTo>
                      <a:close/>
                      <a:moveTo>
                        <a:pt x="20992" y="9067"/>
                      </a:moveTo>
                      <a:cubicBezTo>
                        <a:pt x="20949" y="9067"/>
                        <a:pt x="20927" y="9089"/>
                        <a:pt x="20927" y="9138"/>
                      </a:cubicBezTo>
                      <a:cubicBezTo>
                        <a:pt x="20927" y="9159"/>
                        <a:pt x="20949" y="9202"/>
                        <a:pt x="20992" y="9202"/>
                      </a:cubicBezTo>
                      <a:cubicBezTo>
                        <a:pt x="21040" y="9202"/>
                        <a:pt x="21062" y="9159"/>
                        <a:pt x="21062" y="9138"/>
                      </a:cubicBezTo>
                      <a:cubicBezTo>
                        <a:pt x="21062" y="9089"/>
                        <a:pt x="21040" y="9067"/>
                        <a:pt x="20992" y="9067"/>
                      </a:cubicBezTo>
                      <a:close/>
                      <a:moveTo>
                        <a:pt x="20992" y="9337"/>
                      </a:moveTo>
                      <a:cubicBezTo>
                        <a:pt x="20949" y="9337"/>
                        <a:pt x="20927" y="9359"/>
                        <a:pt x="20927" y="9408"/>
                      </a:cubicBezTo>
                      <a:cubicBezTo>
                        <a:pt x="20927" y="9429"/>
                        <a:pt x="20949" y="9472"/>
                        <a:pt x="20992" y="9472"/>
                      </a:cubicBezTo>
                      <a:cubicBezTo>
                        <a:pt x="21040" y="9472"/>
                        <a:pt x="21062" y="9429"/>
                        <a:pt x="21062" y="9408"/>
                      </a:cubicBezTo>
                      <a:cubicBezTo>
                        <a:pt x="21062" y="9359"/>
                        <a:pt x="21040" y="9337"/>
                        <a:pt x="20992" y="9337"/>
                      </a:cubicBezTo>
                      <a:close/>
                      <a:moveTo>
                        <a:pt x="20992" y="9607"/>
                      </a:moveTo>
                      <a:cubicBezTo>
                        <a:pt x="20949" y="9607"/>
                        <a:pt x="20927" y="9629"/>
                        <a:pt x="20927" y="9678"/>
                      </a:cubicBezTo>
                      <a:cubicBezTo>
                        <a:pt x="20927" y="9699"/>
                        <a:pt x="20949" y="9742"/>
                        <a:pt x="20992" y="9742"/>
                      </a:cubicBezTo>
                      <a:cubicBezTo>
                        <a:pt x="21040" y="9742"/>
                        <a:pt x="21062" y="9699"/>
                        <a:pt x="21062" y="9678"/>
                      </a:cubicBezTo>
                      <a:cubicBezTo>
                        <a:pt x="21062" y="9629"/>
                        <a:pt x="21040" y="9607"/>
                        <a:pt x="20992" y="9607"/>
                      </a:cubicBezTo>
                      <a:close/>
                      <a:moveTo>
                        <a:pt x="20992" y="9877"/>
                      </a:moveTo>
                      <a:cubicBezTo>
                        <a:pt x="20949" y="9877"/>
                        <a:pt x="20927" y="9899"/>
                        <a:pt x="20927" y="9948"/>
                      </a:cubicBezTo>
                      <a:cubicBezTo>
                        <a:pt x="20927" y="9969"/>
                        <a:pt x="20949" y="10012"/>
                        <a:pt x="20992" y="10012"/>
                      </a:cubicBezTo>
                      <a:cubicBezTo>
                        <a:pt x="21040" y="10012"/>
                        <a:pt x="21062" y="9969"/>
                        <a:pt x="21062" y="9948"/>
                      </a:cubicBezTo>
                      <a:cubicBezTo>
                        <a:pt x="21062" y="9899"/>
                        <a:pt x="21040" y="9877"/>
                        <a:pt x="20992" y="9877"/>
                      </a:cubicBezTo>
                      <a:close/>
                      <a:moveTo>
                        <a:pt x="20992" y="10147"/>
                      </a:moveTo>
                      <a:cubicBezTo>
                        <a:pt x="20949" y="10147"/>
                        <a:pt x="20927" y="10169"/>
                        <a:pt x="20927" y="10218"/>
                      </a:cubicBezTo>
                      <a:cubicBezTo>
                        <a:pt x="20927" y="10239"/>
                        <a:pt x="20949" y="10282"/>
                        <a:pt x="20992" y="10282"/>
                      </a:cubicBezTo>
                      <a:cubicBezTo>
                        <a:pt x="21040" y="10282"/>
                        <a:pt x="21062" y="10239"/>
                        <a:pt x="21062" y="10218"/>
                      </a:cubicBezTo>
                      <a:cubicBezTo>
                        <a:pt x="21062" y="10169"/>
                        <a:pt x="21040" y="10147"/>
                        <a:pt x="20992" y="10147"/>
                      </a:cubicBezTo>
                      <a:close/>
                      <a:moveTo>
                        <a:pt x="20992" y="10417"/>
                      </a:moveTo>
                      <a:cubicBezTo>
                        <a:pt x="20949" y="10417"/>
                        <a:pt x="20927" y="10439"/>
                        <a:pt x="20927" y="10488"/>
                      </a:cubicBezTo>
                      <a:cubicBezTo>
                        <a:pt x="20927" y="10509"/>
                        <a:pt x="20949" y="10552"/>
                        <a:pt x="20992" y="10552"/>
                      </a:cubicBezTo>
                      <a:cubicBezTo>
                        <a:pt x="21040" y="10552"/>
                        <a:pt x="21062" y="10509"/>
                        <a:pt x="21062" y="10488"/>
                      </a:cubicBezTo>
                      <a:cubicBezTo>
                        <a:pt x="21062" y="10439"/>
                        <a:pt x="21040" y="10417"/>
                        <a:pt x="20992" y="10417"/>
                      </a:cubicBezTo>
                      <a:close/>
                      <a:moveTo>
                        <a:pt x="20992" y="10687"/>
                      </a:moveTo>
                      <a:cubicBezTo>
                        <a:pt x="20949" y="10687"/>
                        <a:pt x="20927" y="10709"/>
                        <a:pt x="20927" y="10758"/>
                      </a:cubicBezTo>
                      <a:cubicBezTo>
                        <a:pt x="20927" y="10779"/>
                        <a:pt x="20949" y="10822"/>
                        <a:pt x="20992" y="10822"/>
                      </a:cubicBezTo>
                      <a:cubicBezTo>
                        <a:pt x="21040" y="10822"/>
                        <a:pt x="21062" y="10779"/>
                        <a:pt x="21062" y="10758"/>
                      </a:cubicBezTo>
                      <a:cubicBezTo>
                        <a:pt x="21062" y="10709"/>
                        <a:pt x="21040" y="10687"/>
                        <a:pt x="20992" y="10687"/>
                      </a:cubicBezTo>
                      <a:close/>
                      <a:moveTo>
                        <a:pt x="20992" y="10957"/>
                      </a:moveTo>
                      <a:cubicBezTo>
                        <a:pt x="20949" y="10957"/>
                        <a:pt x="20927" y="10979"/>
                        <a:pt x="20927" y="11028"/>
                      </a:cubicBezTo>
                      <a:cubicBezTo>
                        <a:pt x="20927" y="11049"/>
                        <a:pt x="20949" y="11092"/>
                        <a:pt x="20992" y="11092"/>
                      </a:cubicBezTo>
                      <a:cubicBezTo>
                        <a:pt x="21040" y="11092"/>
                        <a:pt x="21062" y="11049"/>
                        <a:pt x="21062" y="11028"/>
                      </a:cubicBezTo>
                      <a:cubicBezTo>
                        <a:pt x="21062" y="10979"/>
                        <a:pt x="21040" y="10957"/>
                        <a:pt x="20992" y="10957"/>
                      </a:cubicBezTo>
                      <a:close/>
                      <a:moveTo>
                        <a:pt x="20992" y="11227"/>
                      </a:moveTo>
                      <a:cubicBezTo>
                        <a:pt x="20949" y="11227"/>
                        <a:pt x="20927" y="11249"/>
                        <a:pt x="20927" y="11298"/>
                      </a:cubicBezTo>
                      <a:cubicBezTo>
                        <a:pt x="20927" y="11319"/>
                        <a:pt x="20949" y="11362"/>
                        <a:pt x="20992" y="11362"/>
                      </a:cubicBezTo>
                      <a:cubicBezTo>
                        <a:pt x="21040" y="11362"/>
                        <a:pt x="21062" y="11319"/>
                        <a:pt x="21062" y="11298"/>
                      </a:cubicBezTo>
                      <a:cubicBezTo>
                        <a:pt x="21062" y="11249"/>
                        <a:pt x="21040" y="11227"/>
                        <a:pt x="20992" y="11227"/>
                      </a:cubicBezTo>
                      <a:close/>
                      <a:moveTo>
                        <a:pt x="20992" y="11497"/>
                      </a:moveTo>
                      <a:cubicBezTo>
                        <a:pt x="20949" y="11497"/>
                        <a:pt x="20927" y="11519"/>
                        <a:pt x="20927" y="11568"/>
                      </a:cubicBezTo>
                      <a:cubicBezTo>
                        <a:pt x="20927" y="11589"/>
                        <a:pt x="20949" y="11632"/>
                        <a:pt x="20992" y="11632"/>
                      </a:cubicBezTo>
                      <a:cubicBezTo>
                        <a:pt x="21040" y="11632"/>
                        <a:pt x="21062" y="11589"/>
                        <a:pt x="21062" y="11568"/>
                      </a:cubicBezTo>
                      <a:cubicBezTo>
                        <a:pt x="21062" y="11519"/>
                        <a:pt x="21040" y="11497"/>
                        <a:pt x="20992" y="11497"/>
                      </a:cubicBezTo>
                      <a:close/>
                      <a:moveTo>
                        <a:pt x="20992" y="11767"/>
                      </a:moveTo>
                      <a:cubicBezTo>
                        <a:pt x="20949" y="11767"/>
                        <a:pt x="20927" y="11789"/>
                        <a:pt x="20927" y="11838"/>
                      </a:cubicBezTo>
                      <a:cubicBezTo>
                        <a:pt x="20927" y="11859"/>
                        <a:pt x="20949" y="11902"/>
                        <a:pt x="20992" y="11902"/>
                      </a:cubicBezTo>
                      <a:cubicBezTo>
                        <a:pt x="21040" y="11902"/>
                        <a:pt x="21062" y="11859"/>
                        <a:pt x="21062" y="11838"/>
                      </a:cubicBezTo>
                      <a:cubicBezTo>
                        <a:pt x="21062" y="11789"/>
                        <a:pt x="21040" y="11767"/>
                        <a:pt x="20992" y="11767"/>
                      </a:cubicBezTo>
                      <a:close/>
                      <a:moveTo>
                        <a:pt x="20992" y="12038"/>
                      </a:moveTo>
                      <a:cubicBezTo>
                        <a:pt x="20949" y="12038"/>
                        <a:pt x="20927" y="12059"/>
                        <a:pt x="20927" y="12108"/>
                      </a:cubicBezTo>
                      <a:cubicBezTo>
                        <a:pt x="20927" y="12129"/>
                        <a:pt x="20949" y="12173"/>
                        <a:pt x="20992" y="12173"/>
                      </a:cubicBezTo>
                      <a:cubicBezTo>
                        <a:pt x="21040" y="12173"/>
                        <a:pt x="21062" y="12129"/>
                        <a:pt x="21062" y="12108"/>
                      </a:cubicBezTo>
                      <a:cubicBezTo>
                        <a:pt x="21062" y="12059"/>
                        <a:pt x="21040" y="12038"/>
                        <a:pt x="20992" y="12038"/>
                      </a:cubicBezTo>
                      <a:close/>
                      <a:moveTo>
                        <a:pt x="20992" y="12308"/>
                      </a:moveTo>
                      <a:cubicBezTo>
                        <a:pt x="20949" y="12308"/>
                        <a:pt x="20927" y="12329"/>
                        <a:pt x="20927" y="12378"/>
                      </a:cubicBezTo>
                      <a:cubicBezTo>
                        <a:pt x="20927" y="12399"/>
                        <a:pt x="20949" y="12443"/>
                        <a:pt x="20992" y="12443"/>
                      </a:cubicBezTo>
                      <a:cubicBezTo>
                        <a:pt x="21040" y="12443"/>
                        <a:pt x="21062" y="12399"/>
                        <a:pt x="21062" y="12378"/>
                      </a:cubicBezTo>
                      <a:cubicBezTo>
                        <a:pt x="21062" y="12329"/>
                        <a:pt x="21040" y="12308"/>
                        <a:pt x="20992" y="12308"/>
                      </a:cubicBezTo>
                      <a:close/>
                      <a:moveTo>
                        <a:pt x="20992" y="12578"/>
                      </a:moveTo>
                      <a:cubicBezTo>
                        <a:pt x="20949" y="12578"/>
                        <a:pt x="20927" y="12599"/>
                        <a:pt x="20927" y="12648"/>
                      </a:cubicBezTo>
                      <a:cubicBezTo>
                        <a:pt x="20927" y="12669"/>
                        <a:pt x="20949" y="12713"/>
                        <a:pt x="20992" y="12713"/>
                      </a:cubicBezTo>
                      <a:cubicBezTo>
                        <a:pt x="21040" y="12713"/>
                        <a:pt x="21062" y="12669"/>
                        <a:pt x="21062" y="12648"/>
                      </a:cubicBezTo>
                      <a:cubicBezTo>
                        <a:pt x="21062" y="12599"/>
                        <a:pt x="21040" y="12578"/>
                        <a:pt x="20992" y="12578"/>
                      </a:cubicBezTo>
                      <a:close/>
                      <a:moveTo>
                        <a:pt x="20992" y="12848"/>
                      </a:moveTo>
                      <a:cubicBezTo>
                        <a:pt x="20949" y="12848"/>
                        <a:pt x="20927" y="12869"/>
                        <a:pt x="20927" y="12918"/>
                      </a:cubicBezTo>
                      <a:cubicBezTo>
                        <a:pt x="20927" y="12939"/>
                        <a:pt x="20949" y="12983"/>
                        <a:pt x="20992" y="12983"/>
                      </a:cubicBezTo>
                      <a:cubicBezTo>
                        <a:pt x="21040" y="12983"/>
                        <a:pt x="21062" y="12939"/>
                        <a:pt x="21062" y="12918"/>
                      </a:cubicBezTo>
                      <a:cubicBezTo>
                        <a:pt x="21062" y="12869"/>
                        <a:pt x="21040" y="12848"/>
                        <a:pt x="20992" y="12848"/>
                      </a:cubicBezTo>
                      <a:close/>
                      <a:moveTo>
                        <a:pt x="20992" y="13118"/>
                      </a:moveTo>
                      <a:cubicBezTo>
                        <a:pt x="20949" y="13118"/>
                        <a:pt x="20927" y="13139"/>
                        <a:pt x="20927" y="13188"/>
                      </a:cubicBezTo>
                      <a:cubicBezTo>
                        <a:pt x="20927" y="13209"/>
                        <a:pt x="20949" y="13253"/>
                        <a:pt x="20992" y="13253"/>
                      </a:cubicBezTo>
                      <a:cubicBezTo>
                        <a:pt x="21040" y="13253"/>
                        <a:pt x="21062" y="13209"/>
                        <a:pt x="21062" y="13188"/>
                      </a:cubicBezTo>
                      <a:cubicBezTo>
                        <a:pt x="21062" y="13139"/>
                        <a:pt x="21040" y="13118"/>
                        <a:pt x="20992" y="13118"/>
                      </a:cubicBezTo>
                      <a:close/>
                      <a:moveTo>
                        <a:pt x="20992" y="13388"/>
                      </a:moveTo>
                      <a:cubicBezTo>
                        <a:pt x="20949" y="13388"/>
                        <a:pt x="20927" y="13409"/>
                        <a:pt x="20927" y="13458"/>
                      </a:cubicBezTo>
                      <a:cubicBezTo>
                        <a:pt x="20927" y="13479"/>
                        <a:pt x="20949" y="13523"/>
                        <a:pt x="20992" y="13523"/>
                      </a:cubicBezTo>
                      <a:cubicBezTo>
                        <a:pt x="21040" y="13523"/>
                        <a:pt x="21062" y="13479"/>
                        <a:pt x="21062" y="13458"/>
                      </a:cubicBezTo>
                      <a:cubicBezTo>
                        <a:pt x="21062" y="13409"/>
                        <a:pt x="21040" y="13388"/>
                        <a:pt x="20992" y="13388"/>
                      </a:cubicBezTo>
                      <a:close/>
                      <a:moveTo>
                        <a:pt x="20992" y="13658"/>
                      </a:moveTo>
                      <a:cubicBezTo>
                        <a:pt x="20949" y="13658"/>
                        <a:pt x="20927" y="13679"/>
                        <a:pt x="20927" y="13728"/>
                      </a:cubicBezTo>
                      <a:cubicBezTo>
                        <a:pt x="20927" y="13749"/>
                        <a:pt x="20949" y="13793"/>
                        <a:pt x="20992" y="13793"/>
                      </a:cubicBezTo>
                      <a:cubicBezTo>
                        <a:pt x="21040" y="13793"/>
                        <a:pt x="21062" y="13749"/>
                        <a:pt x="21062" y="13728"/>
                      </a:cubicBezTo>
                      <a:cubicBezTo>
                        <a:pt x="21062" y="13679"/>
                        <a:pt x="21040" y="13658"/>
                        <a:pt x="20992" y="13658"/>
                      </a:cubicBezTo>
                      <a:close/>
                      <a:moveTo>
                        <a:pt x="20992" y="13928"/>
                      </a:moveTo>
                      <a:cubicBezTo>
                        <a:pt x="20949" y="13928"/>
                        <a:pt x="20927" y="13949"/>
                        <a:pt x="20927" y="13998"/>
                      </a:cubicBezTo>
                      <a:cubicBezTo>
                        <a:pt x="20927" y="14019"/>
                        <a:pt x="20949" y="14063"/>
                        <a:pt x="20992" y="14063"/>
                      </a:cubicBezTo>
                      <a:cubicBezTo>
                        <a:pt x="21040" y="14063"/>
                        <a:pt x="21062" y="14019"/>
                        <a:pt x="21062" y="13998"/>
                      </a:cubicBezTo>
                      <a:cubicBezTo>
                        <a:pt x="21062" y="13949"/>
                        <a:pt x="21040" y="13928"/>
                        <a:pt x="20992" y="13928"/>
                      </a:cubicBezTo>
                      <a:close/>
                      <a:moveTo>
                        <a:pt x="20992" y="14198"/>
                      </a:moveTo>
                      <a:cubicBezTo>
                        <a:pt x="20949" y="14198"/>
                        <a:pt x="20927" y="14219"/>
                        <a:pt x="20927" y="14268"/>
                      </a:cubicBezTo>
                      <a:cubicBezTo>
                        <a:pt x="20927" y="14289"/>
                        <a:pt x="20949" y="14333"/>
                        <a:pt x="20992" y="14333"/>
                      </a:cubicBezTo>
                      <a:cubicBezTo>
                        <a:pt x="21040" y="14333"/>
                        <a:pt x="21062" y="14289"/>
                        <a:pt x="21062" y="14268"/>
                      </a:cubicBezTo>
                      <a:cubicBezTo>
                        <a:pt x="21062" y="14219"/>
                        <a:pt x="21040" y="14198"/>
                        <a:pt x="20992" y="14198"/>
                      </a:cubicBezTo>
                      <a:close/>
                      <a:moveTo>
                        <a:pt x="20992" y="14468"/>
                      </a:moveTo>
                      <a:cubicBezTo>
                        <a:pt x="20949" y="14468"/>
                        <a:pt x="20927" y="14489"/>
                        <a:pt x="20927" y="14538"/>
                      </a:cubicBezTo>
                      <a:cubicBezTo>
                        <a:pt x="20927" y="14559"/>
                        <a:pt x="20949" y="14603"/>
                        <a:pt x="20992" y="14603"/>
                      </a:cubicBezTo>
                      <a:cubicBezTo>
                        <a:pt x="21040" y="14603"/>
                        <a:pt x="21062" y="14559"/>
                        <a:pt x="21062" y="14538"/>
                      </a:cubicBezTo>
                      <a:cubicBezTo>
                        <a:pt x="21062" y="14489"/>
                        <a:pt x="21040" y="14468"/>
                        <a:pt x="20992" y="14468"/>
                      </a:cubicBezTo>
                      <a:close/>
                      <a:moveTo>
                        <a:pt x="20992" y="14738"/>
                      </a:moveTo>
                      <a:cubicBezTo>
                        <a:pt x="20949" y="14738"/>
                        <a:pt x="20927" y="14759"/>
                        <a:pt x="20927" y="14808"/>
                      </a:cubicBezTo>
                      <a:cubicBezTo>
                        <a:pt x="20927" y="14829"/>
                        <a:pt x="20949" y="14873"/>
                        <a:pt x="20992" y="14873"/>
                      </a:cubicBezTo>
                      <a:cubicBezTo>
                        <a:pt x="21040" y="14873"/>
                        <a:pt x="21062" y="14829"/>
                        <a:pt x="21062" y="14808"/>
                      </a:cubicBezTo>
                      <a:cubicBezTo>
                        <a:pt x="21062" y="14759"/>
                        <a:pt x="21040" y="14738"/>
                        <a:pt x="20992" y="14738"/>
                      </a:cubicBezTo>
                      <a:close/>
                      <a:moveTo>
                        <a:pt x="20992" y="15008"/>
                      </a:moveTo>
                      <a:cubicBezTo>
                        <a:pt x="20970" y="15008"/>
                        <a:pt x="20949" y="15008"/>
                        <a:pt x="20949" y="15029"/>
                      </a:cubicBezTo>
                      <a:lnTo>
                        <a:pt x="20949" y="15078"/>
                      </a:lnTo>
                      <a:lnTo>
                        <a:pt x="20949" y="15121"/>
                      </a:lnTo>
                      <a:cubicBezTo>
                        <a:pt x="20949" y="15121"/>
                        <a:pt x="20970" y="15143"/>
                        <a:pt x="20992" y="15143"/>
                      </a:cubicBezTo>
                      <a:cubicBezTo>
                        <a:pt x="21040" y="15143"/>
                        <a:pt x="21062" y="15099"/>
                        <a:pt x="21062" y="15078"/>
                      </a:cubicBezTo>
                      <a:cubicBezTo>
                        <a:pt x="21062" y="15029"/>
                        <a:pt x="21040" y="15008"/>
                        <a:pt x="20992" y="15008"/>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0"/>
                <p:cNvSpPr/>
                <p:nvPr/>
              </p:nvSpPr>
              <p:spPr>
                <a:xfrm rot="5400000">
                  <a:off x="6757974" y="-205931"/>
                  <a:ext cx="2549621" cy="2080408"/>
                </a:xfrm>
                <a:custGeom>
                  <a:rect b="b" l="l" r="r" t="t"/>
                  <a:pathLst>
                    <a:path extrusionOk="0" h="17957" w="22007">
                      <a:moveTo>
                        <a:pt x="13836" y="1"/>
                      </a:moveTo>
                      <a:cubicBezTo>
                        <a:pt x="13815" y="1"/>
                        <a:pt x="13771" y="22"/>
                        <a:pt x="13771" y="71"/>
                      </a:cubicBezTo>
                      <a:cubicBezTo>
                        <a:pt x="13771" y="92"/>
                        <a:pt x="13815" y="136"/>
                        <a:pt x="13836" y="136"/>
                      </a:cubicBezTo>
                      <a:cubicBezTo>
                        <a:pt x="13879" y="136"/>
                        <a:pt x="13906" y="92"/>
                        <a:pt x="13906" y="71"/>
                      </a:cubicBezTo>
                      <a:cubicBezTo>
                        <a:pt x="13906" y="22"/>
                        <a:pt x="13879" y="1"/>
                        <a:pt x="13836" y="1"/>
                      </a:cubicBezTo>
                      <a:close/>
                      <a:moveTo>
                        <a:pt x="14106" y="1"/>
                      </a:moveTo>
                      <a:cubicBezTo>
                        <a:pt x="14085" y="1"/>
                        <a:pt x="14041" y="22"/>
                        <a:pt x="14041" y="71"/>
                      </a:cubicBezTo>
                      <a:cubicBezTo>
                        <a:pt x="14041" y="92"/>
                        <a:pt x="14085" y="136"/>
                        <a:pt x="14106" y="136"/>
                      </a:cubicBezTo>
                      <a:cubicBezTo>
                        <a:pt x="14149" y="136"/>
                        <a:pt x="14176" y="92"/>
                        <a:pt x="14176" y="71"/>
                      </a:cubicBezTo>
                      <a:cubicBezTo>
                        <a:pt x="14176" y="22"/>
                        <a:pt x="14149" y="1"/>
                        <a:pt x="14106" y="1"/>
                      </a:cubicBezTo>
                      <a:close/>
                      <a:moveTo>
                        <a:pt x="14376" y="1"/>
                      </a:moveTo>
                      <a:cubicBezTo>
                        <a:pt x="14355" y="1"/>
                        <a:pt x="14311" y="22"/>
                        <a:pt x="14311" y="71"/>
                      </a:cubicBezTo>
                      <a:cubicBezTo>
                        <a:pt x="14311" y="92"/>
                        <a:pt x="14355" y="136"/>
                        <a:pt x="14376" y="136"/>
                      </a:cubicBezTo>
                      <a:cubicBezTo>
                        <a:pt x="14419" y="136"/>
                        <a:pt x="14446" y="92"/>
                        <a:pt x="14446" y="71"/>
                      </a:cubicBezTo>
                      <a:cubicBezTo>
                        <a:pt x="14446" y="22"/>
                        <a:pt x="14419" y="1"/>
                        <a:pt x="14376" y="1"/>
                      </a:cubicBezTo>
                      <a:close/>
                      <a:moveTo>
                        <a:pt x="14646" y="1"/>
                      </a:moveTo>
                      <a:cubicBezTo>
                        <a:pt x="14625" y="1"/>
                        <a:pt x="14581" y="22"/>
                        <a:pt x="14581" y="71"/>
                      </a:cubicBezTo>
                      <a:cubicBezTo>
                        <a:pt x="14581" y="92"/>
                        <a:pt x="14625" y="136"/>
                        <a:pt x="14646" y="136"/>
                      </a:cubicBezTo>
                      <a:cubicBezTo>
                        <a:pt x="14689" y="136"/>
                        <a:pt x="14716" y="92"/>
                        <a:pt x="14716" y="71"/>
                      </a:cubicBezTo>
                      <a:cubicBezTo>
                        <a:pt x="14716" y="22"/>
                        <a:pt x="14689" y="1"/>
                        <a:pt x="14646" y="1"/>
                      </a:cubicBezTo>
                      <a:close/>
                      <a:moveTo>
                        <a:pt x="14916" y="1"/>
                      </a:moveTo>
                      <a:cubicBezTo>
                        <a:pt x="14895" y="1"/>
                        <a:pt x="14851" y="22"/>
                        <a:pt x="14851" y="71"/>
                      </a:cubicBezTo>
                      <a:cubicBezTo>
                        <a:pt x="14851" y="92"/>
                        <a:pt x="14895" y="136"/>
                        <a:pt x="14916" y="136"/>
                      </a:cubicBezTo>
                      <a:cubicBezTo>
                        <a:pt x="14959" y="136"/>
                        <a:pt x="14986" y="92"/>
                        <a:pt x="14986" y="71"/>
                      </a:cubicBezTo>
                      <a:cubicBezTo>
                        <a:pt x="14986" y="22"/>
                        <a:pt x="14959" y="1"/>
                        <a:pt x="14916" y="1"/>
                      </a:cubicBezTo>
                      <a:close/>
                      <a:moveTo>
                        <a:pt x="15186" y="1"/>
                      </a:moveTo>
                      <a:cubicBezTo>
                        <a:pt x="15165" y="1"/>
                        <a:pt x="15121" y="22"/>
                        <a:pt x="15121" y="71"/>
                      </a:cubicBezTo>
                      <a:cubicBezTo>
                        <a:pt x="15121" y="92"/>
                        <a:pt x="15165" y="136"/>
                        <a:pt x="15186" y="136"/>
                      </a:cubicBezTo>
                      <a:cubicBezTo>
                        <a:pt x="15229" y="136"/>
                        <a:pt x="15256" y="92"/>
                        <a:pt x="15256" y="71"/>
                      </a:cubicBezTo>
                      <a:cubicBezTo>
                        <a:pt x="15256" y="22"/>
                        <a:pt x="15229" y="1"/>
                        <a:pt x="15186" y="1"/>
                      </a:cubicBezTo>
                      <a:close/>
                      <a:moveTo>
                        <a:pt x="15456" y="1"/>
                      </a:moveTo>
                      <a:cubicBezTo>
                        <a:pt x="15435" y="1"/>
                        <a:pt x="15391" y="22"/>
                        <a:pt x="15391" y="71"/>
                      </a:cubicBezTo>
                      <a:cubicBezTo>
                        <a:pt x="15391" y="92"/>
                        <a:pt x="15435" y="136"/>
                        <a:pt x="15456" y="136"/>
                      </a:cubicBezTo>
                      <a:cubicBezTo>
                        <a:pt x="15499" y="136"/>
                        <a:pt x="15526" y="92"/>
                        <a:pt x="15526" y="71"/>
                      </a:cubicBezTo>
                      <a:cubicBezTo>
                        <a:pt x="15526" y="22"/>
                        <a:pt x="15499" y="1"/>
                        <a:pt x="15456" y="1"/>
                      </a:cubicBezTo>
                      <a:close/>
                      <a:moveTo>
                        <a:pt x="15726" y="1"/>
                      </a:moveTo>
                      <a:cubicBezTo>
                        <a:pt x="15705" y="1"/>
                        <a:pt x="15661" y="22"/>
                        <a:pt x="15661" y="71"/>
                      </a:cubicBezTo>
                      <a:cubicBezTo>
                        <a:pt x="15661" y="92"/>
                        <a:pt x="15705" y="136"/>
                        <a:pt x="15726" y="136"/>
                      </a:cubicBezTo>
                      <a:cubicBezTo>
                        <a:pt x="15769" y="136"/>
                        <a:pt x="15796" y="92"/>
                        <a:pt x="15796" y="71"/>
                      </a:cubicBezTo>
                      <a:cubicBezTo>
                        <a:pt x="15796" y="22"/>
                        <a:pt x="15769" y="1"/>
                        <a:pt x="15726" y="1"/>
                      </a:cubicBezTo>
                      <a:close/>
                      <a:moveTo>
                        <a:pt x="15996" y="1"/>
                      </a:moveTo>
                      <a:cubicBezTo>
                        <a:pt x="15975" y="1"/>
                        <a:pt x="15931" y="22"/>
                        <a:pt x="15931" y="71"/>
                      </a:cubicBezTo>
                      <a:cubicBezTo>
                        <a:pt x="15931" y="92"/>
                        <a:pt x="15975" y="136"/>
                        <a:pt x="15996" y="136"/>
                      </a:cubicBezTo>
                      <a:cubicBezTo>
                        <a:pt x="16039" y="136"/>
                        <a:pt x="16066" y="92"/>
                        <a:pt x="16066" y="71"/>
                      </a:cubicBezTo>
                      <a:cubicBezTo>
                        <a:pt x="16066" y="22"/>
                        <a:pt x="16039" y="1"/>
                        <a:pt x="15996" y="1"/>
                      </a:cubicBezTo>
                      <a:close/>
                      <a:moveTo>
                        <a:pt x="16266" y="1"/>
                      </a:moveTo>
                      <a:cubicBezTo>
                        <a:pt x="16245" y="1"/>
                        <a:pt x="16201" y="22"/>
                        <a:pt x="16201" y="71"/>
                      </a:cubicBezTo>
                      <a:cubicBezTo>
                        <a:pt x="16201" y="92"/>
                        <a:pt x="16245" y="136"/>
                        <a:pt x="16266" y="136"/>
                      </a:cubicBezTo>
                      <a:cubicBezTo>
                        <a:pt x="16309" y="136"/>
                        <a:pt x="16336" y="92"/>
                        <a:pt x="16336" y="71"/>
                      </a:cubicBezTo>
                      <a:cubicBezTo>
                        <a:pt x="16336" y="22"/>
                        <a:pt x="16309" y="1"/>
                        <a:pt x="16266" y="1"/>
                      </a:cubicBezTo>
                      <a:close/>
                      <a:moveTo>
                        <a:pt x="16536" y="1"/>
                      </a:moveTo>
                      <a:cubicBezTo>
                        <a:pt x="16515" y="1"/>
                        <a:pt x="16471" y="22"/>
                        <a:pt x="16471" y="71"/>
                      </a:cubicBezTo>
                      <a:cubicBezTo>
                        <a:pt x="16471" y="92"/>
                        <a:pt x="16515" y="136"/>
                        <a:pt x="16536" y="136"/>
                      </a:cubicBezTo>
                      <a:cubicBezTo>
                        <a:pt x="16579" y="136"/>
                        <a:pt x="16606" y="92"/>
                        <a:pt x="16606" y="71"/>
                      </a:cubicBezTo>
                      <a:cubicBezTo>
                        <a:pt x="16606" y="22"/>
                        <a:pt x="16579" y="1"/>
                        <a:pt x="16536" y="1"/>
                      </a:cubicBezTo>
                      <a:close/>
                      <a:moveTo>
                        <a:pt x="16806" y="1"/>
                      </a:moveTo>
                      <a:cubicBezTo>
                        <a:pt x="16785" y="1"/>
                        <a:pt x="16741" y="22"/>
                        <a:pt x="16741" y="71"/>
                      </a:cubicBezTo>
                      <a:cubicBezTo>
                        <a:pt x="16741" y="92"/>
                        <a:pt x="16785" y="136"/>
                        <a:pt x="16806" y="136"/>
                      </a:cubicBezTo>
                      <a:cubicBezTo>
                        <a:pt x="16849" y="136"/>
                        <a:pt x="16876" y="92"/>
                        <a:pt x="16876" y="71"/>
                      </a:cubicBezTo>
                      <a:cubicBezTo>
                        <a:pt x="16876" y="22"/>
                        <a:pt x="16849" y="1"/>
                        <a:pt x="16806" y="1"/>
                      </a:cubicBezTo>
                      <a:close/>
                      <a:moveTo>
                        <a:pt x="17076" y="1"/>
                      </a:moveTo>
                      <a:cubicBezTo>
                        <a:pt x="17055" y="1"/>
                        <a:pt x="17011" y="22"/>
                        <a:pt x="17011" y="71"/>
                      </a:cubicBezTo>
                      <a:cubicBezTo>
                        <a:pt x="17011" y="92"/>
                        <a:pt x="17055" y="136"/>
                        <a:pt x="17076" y="136"/>
                      </a:cubicBezTo>
                      <a:cubicBezTo>
                        <a:pt x="17120" y="136"/>
                        <a:pt x="17147" y="92"/>
                        <a:pt x="17147" y="71"/>
                      </a:cubicBezTo>
                      <a:cubicBezTo>
                        <a:pt x="17147" y="22"/>
                        <a:pt x="17120" y="1"/>
                        <a:pt x="17076" y="1"/>
                      </a:cubicBezTo>
                      <a:close/>
                      <a:moveTo>
                        <a:pt x="17346" y="1"/>
                      </a:moveTo>
                      <a:cubicBezTo>
                        <a:pt x="17325" y="1"/>
                        <a:pt x="17282" y="22"/>
                        <a:pt x="17282" y="71"/>
                      </a:cubicBezTo>
                      <a:cubicBezTo>
                        <a:pt x="17282" y="92"/>
                        <a:pt x="17325" y="136"/>
                        <a:pt x="17346" y="136"/>
                      </a:cubicBezTo>
                      <a:cubicBezTo>
                        <a:pt x="17390" y="136"/>
                        <a:pt x="17417" y="92"/>
                        <a:pt x="17417" y="71"/>
                      </a:cubicBezTo>
                      <a:cubicBezTo>
                        <a:pt x="17417" y="22"/>
                        <a:pt x="17390" y="1"/>
                        <a:pt x="17346" y="1"/>
                      </a:cubicBezTo>
                      <a:close/>
                      <a:moveTo>
                        <a:pt x="17616" y="1"/>
                      </a:moveTo>
                      <a:cubicBezTo>
                        <a:pt x="17595" y="1"/>
                        <a:pt x="17552" y="22"/>
                        <a:pt x="17552" y="71"/>
                      </a:cubicBezTo>
                      <a:cubicBezTo>
                        <a:pt x="17552" y="92"/>
                        <a:pt x="17595" y="136"/>
                        <a:pt x="17616" y="136"/>
                      </a:cubicBezTo>
                      <a:cubicBezTo>
                        <a:pt x="17660" y="136"/>
                        <a:pt x="17687" y="92"/>
                        <a:pt x="17687" y="71"/>
                      </a:cubicBezTo>
                      <a:cubicBezTo>
                        <a:pt x="17687" y="22"/>
                        <a:pt x="17660" y="1"/>
                        <a:pt x="17616" y="1"/>
                      </a:cubicBezTo>
                      <a:close/>
                      <a:moveTo>
                        <a:pt x="17886" y="1"/>
                      </a:moveTo>
                      <a:cubicBezTo>
                        <a:pt x="17865" y="1"/>
                        <a:pt x="17822" y="22"/>
                        <a:pt x="17822" y="71"/>
                      </a:cubicBezTo>
                      <a:cubicBezTo>
                        <a:pt x="17822" y="92"/>
                        <a:pt x="17865" y="136"/>
                        <a:pt x="17886" y="136"/>
                      </a:cubicBezTo>
                      <a:cubicBezTo>
                        <a:pt x="17930" y="136"/>
                        <a:pt x="17957" y="92"/>
                        <a:pt x="17957" y="71"/>
                      </a:cubicBezTo>
                      <a:cubicBezTo>
                        <a:pt x="17957" y="22"/>
                        <a:pt x="17930" y="1"/>
                        <a:pt x="17886" y="1"/>
                      </a:cubicBezTo>
                      <a:close/>
                      <a:moveTo>
                        <a:pt x="18156" y="1"/>
                      </a:moveTo>
                      <a:cubicBezTo>
                        <a:pt x="18135" y="1"/>
                        <a:pt x="18092" y="22"/>
                        <a:pt x="18092" y="71"/>
                      </a:cubicBezTo>
                      <a:cubicBezTo>
                        <a:pt x="18092" y="92"/>
                        <a:pt x="18135" y="136"/>
                        <a:pt x="18156" y="136"/>
                      </a:cubicBezTo>
                      <a:cubicBezTo>
                        <a:pt x="18200" y="136"/>
                        <a:pt x="18227" y="92"/>
                        <a:pt x="18227" y="71"/>
                      </a:cubicBezTo>
                      <a:cubicBezTo>
                        <a:pt x="18227" y="22"/>
                        <a:pt x="18200" y="1"/>
                        <a:pt x="18156" y="1"/>
                      </a:cubicBezTo>
                      <a:close/>
                      <a:moveTo>
                        <a:pt x="18426" y="1"/>
                      </a:moveTo>
                      <a:cubicBezTo>
                        <a:pt x="18405" y="1"/>
                        <a:pt x="18362" y="22"/>
                        <a:pt x="18362" y="71"/>
                      </a:cubicBezTo>
                      <a:cubicBezTo>
                        <a:pt x="18362" y="92"/>
                        <a:pt x="18405" y="136"/>
                        <a:pt x="18426" y="136"/>
                      </a:cubicBezTo>
                      <a:cubicBezTo>
                        <a:pt x="18470" y="136"/>
                        <a:pt x="18497" y="92"/>
                        <a:pt x="18497" y="71"/>
                      </a:cubicBezTo>
                      <a:cubicBezTo>
                        <a:pt x="18497" y="22"/>
                        <a:pt x="18470" y="1"/>
                        <a:pt x="18426" y="1"/>
                      </a:cubicBezTo>
                      <a:close/>
                      <a:moveTo>
                        <a:pt x="18696" y="1"/>
                      </a:moveTo>
                      <a:cubicBezTo>
                        <a:pt x="18675" y="1"/>
                        <a:pt x="18632" y="22"/>
                        <a:pt x="18632" y="71"/>
                      </a:cubicBezTo>
                      <a:cubicBezTo>
                        <a:pt x="18632" y="92"/>
                        <a:pt x="18675" y="136"/>
                        <a:pt x="18696" y="136"/>
                      </a:cubicBezTo>
                      <a:cubicBezTo>
                        <a:pt x="18740" y="136"/>
                        <a:pt x="18767" y="92"/>
                        <a:pt x="18767" y="71"/>
                      </a:cubicBezTo>
                      <a:cubicBezTo>
                        <a:pt x="18767" y="22"/>
                        <a:pt x="18740" y="1"/>
                        <a:pt x="18696" y="1"/>
                      </a:cubicBezTo>
                      <a:close/>
                      <a:moveTo>
                        <a:pt x="18966" y="1"/>
                      </a:moveTo>
                      <a:cubicBezTo>
                        <a:pt x="18945" y="1"/>
                        <a:pt x="18902" y="22"/>
                        <a:pt x="18902" y="71"/>
                      </a:cubicBezTo>
                      <a:cubicBezTo>
                        <a:pt x="18902" y="92"/>
                        <a:pt x="18945" y="136"/>
                        <a:pt x="18966" y="136"/>
                      </a:cubicBezTo>
                      <a:cubicBezTo>
                        <a:pt x="19010" y="136"/>
                        <a:pt x="19037" y="92"/>
                        <a:pt x="19037" y="71"/>
                      </a:cubicBezTo>
                      <a:cubicBezTo>
                        <a:pt x="19037" y="22"/>
                        <a:pt x="19010" y="1"/>
                        <a:pt x="18966" y="1"/>
                      </a:cubicBezTo>
                      <a:close/>
                      <a:moveTo>
                        <a:pt x="19236" y="1"/>
                      </a:moveTo>
                      <a:cubicBezTo>
                        <a:pt x="19215" y="1"/>
                        <a:pt x="19172" y="22"/>
                        <a:pt x="19172" y="71"/>
                      </a:cubicBezTo>
                      <a:cubicBezTo>
                        <a:pt x="19172" y="92"/>
                        <a:pt x="19215" y="136"/>
                        <a:pt x="19236" y="136"/>
                      </a:cubicBezTo>
                      <a:cubicBezTo>
                        <a:pt x="19280" y="136"/>
                        <a:pt x="19307" y="92"/>
                        <a:pt x="19307" y="71"/>
                      </a:cubicBezTo>
                      <a:cubicBezTo>
                        <a:pt x="19307" y="22"/>
                        <a:pt x="19280" y="1"/>
                        <a:pt x="19236" y="1"/>
                      </a:cubicBezTo>
                      <a:close/>
                      <a:moveTo>
                        <a:pt x="19506" y="1"/>
                      </a:moveTo>
                      <a:cubicBezTo>
                        <a:pt x="19485" y="1"/>
                        <a:pt x="19442" y="22"/>
                        <a:pt x="19442" y="71"/>
                      </a:cubicBezTo>
                      <a:cubicBezTo>
                        <a:pt x="19442" y="92"/>
                        <a:pt x="19485" y="136"/>
                        <a:pt x="19506" y="136"/>
                      </a:cubicBezTo>
                      <a:cubicBezTo>
                        <a:pt x="19550" y="136"/>
                        <a:pt x="19577" y="92"/>
                        <a:pt x="19577" y="71"/>
                      </a:cubicBezTo>
                      <a:cubicBezTo>
                        <a:pt x="19577" y="22"/>
                        <a:pt x="19550" y="1"/>
                        <a:pt x="19506" y="1"/>
                      </a:cubicBezTo>
                      <a:close/>
                      <a:moveTo>
                        <a:pt x="19776" y="1"/>
                      </a:moveTo>
                      <a:cubicBezTo>
                        <a:pt x="19755" y="1"/>
                        <a:pt x="19712" y="22"/>
                        <a:pt x="19712" y="71"/>
                      </a:cubicBezTo>
                      <a:cubicBezTo>
                        <a:pt x="19712" y="92"/>
                        <a:pt x="19755" y="136"/>
                        <a:pt x="19776" y="136"/>
                      </a:cubicBezTo>
                      <a:cubicBezTo>
                        <a:pt x="19820" y="136"/>
                        <a:pt x="19847" y="92"/>
                        <a:pt x="19847" y="71"/>
                      </a:cubicBezTo>
                      <a:cubicBezTo>
                        <a:pt x="19847" y="22"/>
                        <a:pt x="19820" y="1"/>
                        <a:pt x="19776" y="1"/>
                      </a:cubicBezTo>
                      <a:close/>
                      <a:moveTo>
                        <a:pt x="20046" y="1"/>
                      </a:moveTo>
                      <a:cubicBezTo>
                        <a:pt x="20025" y="1"/>
                        <a:pt x="19982" y="22"/>
                        <a:pt x="19982" y="71"/>
                      </a:cubicBezTo>
                      <a:cubicBezTo>
                        <a:pt x="19982" y="92"/>
                        <a:pt x="20025" y="136"/>
                        <a:pt x="20046" y="136"/>
                      </a:cubicBezTo>
                      <a:cubicBezTo>
                        <a:pt x="20090" y="136"/>
                        <a:pt x="20117" y="92"/>
                        <a:pt x="20117" y="71"/>
                      </a:cubicBezTo>
                      <a:cubicBezTo>
                        <a:pt x="20117" y="22"/>
                        <a:pt x="20090" y="1"/>
                        <a:pt x="20046" y="1"/>
                      </a:cubicBezTo>
                      <a:close/>
                      <a:moveTo>
                        <a:pt x="20316" y="1"/>
                      </a:moveTo>
                      <a:cubicBezTo>
                        <a:pt x="20295" y="1"/>
                        <a:pt x="20252" y="22"/>
                        <a:pt x="20252" y="71"/>
                      </a:cubicBezTo>
                      <a:cubicBezTo>
                        <a:pt x="20252" y="92"/>
                        <a:pt x="20295" y="136"/>
                        <a:pt x="20316" y="136"/>
                      </a:cubicBezTo>
                      <a:cubicBezTo>
                        <a:pt x="20360" y="136"/>
                        <a:pt x="20387" y="92"/>
                        <a:pt x="20387" y="71"/>
                      </a:cubicBezTo>
                      <a:cubicBezTo>
                        <a:pt x="20387" y="22"/>
                        <a:pt x="20360" y="1"/>
                        <a:pt x="20316" y="1"/>
                      </a:cubicBezTo>
                      <a:close/>
                      <a:moveTo>
                        <a:pt x="20586" y="1"/>
                      </a:moveTo>
                      <a:cubicBezTo>
                        <a:pt x="20565" y="1"/>
                        <a:pt x="20522" y="22"/>
                        <a:pt x="20522" y="71"/>
                      </a:cubicBezTo>
                      <a:cubicBezTo>
                        <a:pt x="20522" y="92"/>
                        <a:pt x="20565" y="136"/>
                        <a:pt x="20586" y="136"/>
                      </a:cubicBezTo>
                      <a:cubicBezTo>
                        <a:pt x="20630" y="136"/>
                        <a:pt x="20657" y="92"/>
                        <a:pt x="20657" y="71"/>
                      </a:cubicBezTo>
                      <a:cubicBezTo>
                        <a:pt x="20657" y="22"/>
                        <a:pt x="20630" y="1"/>
                        <a:pt x="20586" y="1"/>
                      </a:cubicBezTo>
                      <a:close/>
                      <a:moveTo>
                        <a:pt x="20856" y="1"/>
                      </a:moveTo>
                      <a:cubicBezTo>
                        <a:pt x="20835" y="1"/>
                        <a:pt x="20792" y="22"/>
                        <a:pt x="20792" y="71"/>
                      </a:cubicBezTo>
                      <a:cubicBezTo>
                        <a:pt x="20792" y="92"/>
                        <a:pt x="20835" y="136"/>
                        <a:pt x="20856" y="136"/>
                      </a:cubicBezTo>
                      <a:cubicBezTo>
                        <a:pt x="20900" y="136"/>
                        <a:pt x="20927" y="92"/>
                        <a:pt x="20927" y="71"/>
                      </a:cubicBezTo>
                      <a:cubicBezTo>
                        <a:pt x="20927" y="22"/>
                        <a:pt x="20900" y="1"/>
                        <a:pt x="20856" y="1"/>
                      </a:cubicBezTo>
                      <a:close/>
                      <a:moveTo>
                        <a:pt x="21127" y="1"/>
                      </a:moveTo>
                      <a:cubicBezTo>
                        <a:pt x="21105" y="1"/>
                        <a:pt x="21062" y="22"/>
                        <a:pt x="21062" y="71"/>
                      </a:cubicBezTo>
                      <a:cubicBezTo>
                        <a:pt x="21062" y="92"/>
                        <a:pt x="21105" y="136"/>
                        <a:pt x="21127" y="136"/>
                      </a:cubicBezTo>
                      <a:cubicBezTo>
                        <a:pt x="21170" y="136"/>
                        <a:pt x="21197" y="92"/>
                        <a:pt x="21197" y="71"/>
                      </a:cubicBezTo>
                      <a:cubicBezTo>
                        <a:pt x="21197" y="22"/>
                        <a:pt x="21170" y="1"/>
                        <a:pt x="21127" y="1"/>
                      </a:cubicBezTo>
                      <a:close/>
                      <a:moveTo>
                        <a:pt x="21397" y="1"/>
                      </a:moveTo>
                      <a:cubicBezTo>
                        <a:pt x="21375" y="1"/>
                        <a:pt x="21332" y="22"/>
                        <a:pt x="21332" y="71"/>
                      </a:cubicBezTo>
                      <a:cubicBezTo>
                        <a:pt x="21332" y="92"/>
                        <a:pt x="21375" y="136"/>
                        <a:pt x="21397" y="136"/>
                      </a:cubicBezTo>
                      <a:cubicBezTo>
                        <a:pt x="21440" y="136"/>
                        <a:pt x="21467" y="92"/>
                        <a:pt x="21467" y="71"/>
                      </a:cubicBezTo>
                      <a:cubicBezTo>
                        <a:pt x="21467" y="22"/>
                        <a:pt x="21440" y="1"/>
                        <a:pt x="21397" y="1"/>
                      </a:cubicBezTo>
                      <a:close/>
                      <a:moveTo>
                        <a:pt x="21667" y="1"/>
                      </a:moveTo>
                      <a:cubicBezTo>
                        <a:pt x="21645" y="1"/>
                        <a:pt x="21602" y="22"/>
                        <a:pt x="21602" y="71"/>
                      </a:cubicBezTo>
                      <a:cubicBezTo>
                        <a:pt x="21602" y="92"/>
                        <a:pt x="21645" y="136"/>
                        <a:pt x="21667" y="136"/>
                      </a:cubicBezTo>
                      <a:cubicBezTo>
                        <a:pt x="21710" y="136"/>
                        <a:pt x="21737" y="92"/>
                        <a:pt x="21737" y="71"/>
                      </a:cubicBezTo>
                      <a:cubicBezTo>
                        <a:pt x="21737" y="22"/>
                        <a:pt x="21710" y="1"/>
                        <a:pt x="21667" y="1"/>
                      </a:cubicBezTo>
                      <a:close/>
                      <a:moveTo>
                        <a:pt x="21937" y="1"/>
                      </a:moveTo>
                      <a:cubicBezTo>
                        <a:pt x="21915" y="1"/>
                        <a:pt x="21872" y="22"/>
                        <a:pt x="21872" y="71"/>
                      </a:cubicBezTo>
                      <a:cubicBezTo>
                        <a:pt x="21872" y="92"/>
                        <a:pt x="21915" y="136"/>
                        <a:pt x="21937" y="136"/>
                      </a:cubicBezTo>
                      <a:cubicBezTo>
                        <a:pt x="21980" y="136"/>
                        <a:pt x="22007" y="92"/>
                        <a:pt x="22007" y="71"/>
                      </a:cubicBezTo>
                      <a:cubicBezTo>
                        <a:pt x="22007" y="22"/>
                        <a:pt x="21980" y="1"/>
                        <a:pt x="21937" y="1"/>
                      </a:cubicBezTo>
                      <a:close/>
                      <a:moveTo>
                        <a:pt x="13658" y="71"/>
                      </a:moveTo>
                      <a:cubicBezTo>
                        <a:pt x="13609" y="71"/>
                        <a:pt x="13588" y="92"/>
                        <a:pt x="13588" y="136"/>
                      </a:cubicBezTo>
                      <a:cubicBezTo>
                        <a:pt x="13588" y="157"/>
                        <a:pt x="13609" y="206"/>
                        <a:pt x="13658" y="206"/>
                      </a:cubicBezTo>
                      <a:cubicBezTo>
                        <a:pt x="13680" y="206"/>
                        <a:pt x="13723" y="157"/>
                        <a:pt x="13723" y="136"/>
                      </a:cubicBezTo>
                      <a:cubicBezTo>
                        <a:pt x="13723" y="92"/>
                        <a:pt x="13680" y="71"/>
                        <a:pt x="13658" y="71"/>
                      </a:cubicBezTo>
                      <a:close/>
                      <a:moveTo>
                        <a:pt x="13658" y="341"/>
                      </a:moveTo>
                      <a:cubicBezTo>
                        <a:pt x="13609" y="341"/>
                        <a:pt x="13588" y="362"/>
                        <a:pt x="13588" y="406"/>
                      </a:cubicBezTo>
                      <a:cubicBezTo>
                        <a:pt x="13588" y="427"/>
                        <a:pt x="13609" y="476"/>
                        <a:pt x="13658" y="476"/>
                      </a:cubicBezTo>
                      <a:cubicBezTo>
                        <a:pt x="13680" y="476"/>
                        <a:pt x="13723" y="427"/>
                        <a:pt x="13723" y="406"/>
                      </a:cubicBezTo>
                      <a:cubicBezTo>
                        <a:pt x="13723" y="362"/>
                        <a:pt x="13680" y="341"/>
                        <a:pt x="13658" y="341"/>
                      </a:cubicBezTo>
                      <a:close/>
                      <a:moveTo>
                        <a:pt x="13658" y="611"/>
                      </a:moveTo>
                      <a:cubicBezTo>
                        <a:pt x="13609" y="611"/>
                        <a:pt x="13588" y="632"/>
                        <a:pt x="13588" y="676"/>
                      </a:cubicBezTo>
                      <a:cubicBezTo>
                        <a:pt x="13588" y="697"/>
                        <a:pt x="13609" y="746"/>
                        <a:pt x="13658" y="746"/>
                      </a:cubicBezTo>
                      <a:cubicBezTo>
                        <a:pt x="13680" y="746"/>
                        <a:pt x="13723" y="697"/>
                        <a:pt x="13723" y="676"/>
                      </a:cubicBezTo>
                      <a:cubicBezTo>
                        <a:pt x="13723" y="632"/>
                        <a:pt x="13680" y="611"/>
                        <a:pt x="13658" y="611"/>
                      </a:cubicBezTo>
                      <a:close/>
                      <a:moveTo>
                        <a:pt x="13658" y="881"/>
                      </a:moveTo>
                      <a:cubicBezTo>
                        <a:pt x="13609" y="881"/>
                        <a:pt x="13588" y="903"/>
                        <a:pt x="13588" y="946"/>
                      </a:cubicBezTo>
                      <a:cubicBezTo>
                        <a:pt x="13588" y="967"/>
                        <a:pt x="13609" y="1016"/>
                        <a:pt x="13658" y="1016"/>
                      </a:cubicBezTo>
                      <a:cubicBezTo>
                        <a:pt x="13680" y="1016"/>
                        <a:pt x="13723" y="967"/>
                        <a:pt x="13723" y="946"/>
                      </a:cubicBezTo>
                      <a:cubicBezTo>
                        <a:pt x="13723" y="903"/>
                        <a:pt x="13680" y="881"/>
                        <a:pt x="13658" y="881"/>
                      </a:cubicBezTo>
                      <a:close/>
                      <a:moveTo>
                        <a:pt x="13658" y="1151"/>
                      </a:moveTo>
                      <a:cubicBezTo>
                        <a:pt x="13609" y="1151"/>
                        <a:pt x="13588" y="1173"/>
                        <a:pt x="13588" y="1216"/>
                      </a:cubicBezTo>
                      <a:cubicBezTo>
                        <a:pt x="13588" y="1237"/>
                        <a:pt x="13609" y="1286"/>
                        <a:pt x="13658" y="1286"/>
                      </a:cubicBezTo>
                      <a:cubicBezTo>
                        <a:pt x="13680" y="1286"/>
                        <a:pt x="13723" y="1237"/>
                        <a:pt x="13723" y="1216"/>
                      </a:cubicBezTo>
                      <a:cubicBezTo>
                        <a:pt x="13723" y="1173"/>
                        <a:pt x="13680" y="1151"/>
                        <a:pt x="13658" y="1151"/>
                      </a:cubicBezTo>
                      <a:close/>
                      <a:moveTo>
                        <a:pt x="13658" y="1421"/>
                      </a:moveTo>
                      <a:cubicBezTo>
                        <a:pt x="13609" y="1421"/>
                        <a:pt x="13588" y="1443"/>
                        <a:pt x="13588" y="1486"/>
                      </a:cubicBezTo>
                      <a:cubicBezTo>
                        <a:pt x="13588" y="1507"/>
                        <a:pt x="13609" y="1556"/>
                        <a:pt x="13658" y="1556"/>
                      </a:cubicBezTo>
                      <a:cubicBezTo>
                        <a:pt x="13680" y="1556"/>
                        <a:pt x="13723" y="1507"/>
                        <a:pt x="13723" y="1486"/>
                      </a:cubicBezTo>
                      <a:cubicBezTo>
                        <a:pt x="13723" y="1443"/>
                        <a:pt x="13680" y="1421"/>
                        <a:pt x="13658" y="1421"/>
                      </a:cubicBezTo>
                      <a:close/>
                      <a:moveTo>
                        <a:pt x="13658" y="1691"/>
                      </a:moveTo>
                      <a:cubicBezTo>
                        <a:pt x="13609" y="1691"/>
                        <a:pt x="13588" y="1713"/>
                        <a:pt x="13588" y="1756"/>
                      </a:cubicBezTo>
                      <a:cubicBezTo>
                        <a:pt x="13588" y="1777"/>
                        <a:pt x="13609" y="1826"/>
                        <a:pt x="13658" y="1826"/>
                      </a:cubicBezTo>
                      <a:cubicBezTo>
                        <a:pt x="13680" y="1826"/>
                        <a:pt x="13723" y="1777"/>
                        <a:pt x="13723" y="1756"/>
                      </a:cubicBezTo>
                      <a:cubicBezTo>
                        <a:pt x="13723" y="1713"/>
                        <a:pt x="13680" y="1691"/>
                        <a:pt x="13658" y="1691"/>
                      </a:cubicBezTo>
                      <a:close/>
                      <a:moveTo>
                        <a:pt x="13658" y="1961"/>
                      </a:moveTo>
                      <a:cubicBezTo>
                        <a:pt x="13609" y="1961"/>
                        <a:pt x="13588" y="1983"/>
                        <a:pt x="13588" y="2026"/>
                      </a:cubicBezTo>
                      <a:cubicBezTo>
                        <a:pt x="13588" y="2047"/>
                        <a:pt x="13609" y="2096"/>
                        <a:pt x="13658" y="2096"/>
                      </a:cubicBezTo>
                      <a:cubicBezTo>
                        <a:pt x="13680" y="2096"/>
                        <a:pt x="13723" y="2047"/>
                        <a:pt x="13723" y="2026"/>
                      </a:cubicBezTo>
                      <a:cubicBezTo>
                        <a:pt x="13723" y="1983"/>
                        <a:pt x="13680" y="1961"/>
                        <a:pt x="13658" y="1961"/>
                      </a:cubicBezTo>
                      <a:close/>
                      <a:moveTo>
                        <a:pt x="13658" y="2231"/>
                      </a:moveTo>
                      <a:cubicBezTo>
                        <a:pt x="13609" y="2231"/>
                        <a:pt x="13588" y="2253"/>
                        <a:pt x="13588" y="2296"/>
                      </a:cubicBezTo>
                      <a:cubicBezTo>
                        <a:pt x="13588" y="2317"/>
                        <a:pt x="13609" y="2366"/>
                        <a:pt x="13658" y="2366"/>
                      </a:cubicBezTo>
                      <a:cubicBezTo>
                        <a:pt x="13680" y="2366"/>
                        <a:pt x="13723" y="2317"/>
                        <a:pt x="13723" y="2296"/>
                      </a:cubicBezTo>
                      <a:cubicBezTo>
                        <a:pt x="13723" y="2253"/>
                        <a:pt x="13680" y="2231"/>
                        <a:pt x="13658" y="2231"/>
                      </a:cubicBezTo>
                      <a:close/>
                      <a:moveTo>
                        <a:pt x="13658" y="2501"/>
                      </a:moveTo>
                      <a:cubicBezTo>
                        <a:pt x="13609" y="2501"/>
                        <a:pt x="13588" y="2523"/>
                        <a:pt x="13588" y="2566"/>
                      </a:cubicBezTo>
                      <a:cubicBezTo>
                        <a:pt x="13588" y="2587"/>
                        <a:pt x="13609" y="2636"/>
                        <a:pt x="13658" y="2636"/>
                      </a:cubicBezTo>
                      <a:cubicBezTo>
                        <a:pt x="13680" y="2636"/>
                        <a:pt x="13723" y="2587"/>
                        <a:pt x="13723" y="2566"/>
                      </a:cubicBezTo>
                      <a:cubicBezTo>
                        <a:pt x="13723" y="2523"/>
                        <a:pt x="13680" y="2501"/>
                        <a:pt x="13658" y="2501"/>
                      </a:cubicBezTo>
                      <a:close/>
                      <a:moveTo>
                        <a:pt x="13658" y="2771"/>
                      </a:moveTo>
                      <a:cubicBezTo>
                        <a:pt x="13609" y="2771"/>
                        <a:pt x="13588" y="2793"/>
                        <a:pt x="13588" y="2836"/>
                      </a:cubicBezTo>
                      <a:cubicBezTo>
                        <a:pt x="13588" y="2857"/>
                        <a:pt x="13609" y="2906"/>
                        <a:pt x="13658" y="2906"/>
                      </a:cubicBezTo>
                      <a:cubicBezTo>
                        <a:pt x="13680" y="2906"/>
                        <a:pt x="13723" y="2857"/>
                        <a:pt x="13723" y="2836"/>
                      </a:cubicBezTo>
                      <a:cubicBezTo>
                        <a:pt x="13723" y="2793"/>
                        <a:pt x="13680" y="2771"/>
                        <a:pt x="13658" y="2771"/>
                      </a:cubicBezTo>
                      <a:close/>
                      <a:moveTo>
                        <a:pt x="13658" y="3041"/>
                      </a:moveTo>
                      <a:cubicBezTo>
                        <a:pt x="13609" y="3041"/>
                        <a:pt x="13588" y="3063"/>
                        <a:pt x="13588" y="3106"/>
                      </a:cubicBezTo>
                      <a:cubicBezTo>
                        <a:pt x="13588" y="3127"/>
                        <a:pt x="13609" y="3176"/>
                        <a:pt x="13658" y="3176"/>
                      </a:cubicBezTo>
                      <a:cubicBezTo>
                        <a:pt x="13680" y="3176"/>
                        <a:pt x="13723" y="3127"/>
                        <a:pt x="13723" y="3106"/>
                      </a:cubicBezTo>
                      <a:cubicBezTo>
                        <a:pt x="13723" y="3063"/>
                        <a:pt x="13680" y="3041"/>
                        <a:pt x="13658" y="3041"/>
                      </a:cubicBezTo>
                      <a:close/>
                      <a:moveTo>
                        <a:pt x="5601" y="3106"/>
                      </a:moveTo>
                      <a:cubicBezTo>
                        <a:pt x="5579" y="3106"/>
                        <a:pt x="5536" y="3127"/>
                        <a:pt x="5536" y="3176"/>
                      </a:cubicBezTo>
                      <a:cubicBezTo>
                        <a:pt x="5536" y="3198"/>
                        <a:pt x="5579" y="3241"/>
                        <a:pt x="5601" y="3241"/>
                      </a:cubicBezTo>
                      <a:cubicBezTo>
                        <a:pt x="5644" y="3241"/>
                        <a:pt x="5671" y="3198"/>
                        <a:pt x="5671" y="3176"/>
                      </a:cubicBezTo>
                      <a:cubicBezTo>
                        <a:pt x="5671" y="3127"/>
                        <a:pt x="5644" y="3106"/>
                        <a:pt x="5601" y="3106"/>
                      </a:cubicBezTo>
                      <a:close/>
                      <a:moveTo>
                        <a:pt x="5871" y="3106"/>
                      </a:moveTo>
                      <a:cubicBezTo>
                        <a:pt x="5849" y="3106"/>
                        <a:pt x="5806" y="3127"/>
                        <a:pt x="5806" y="3176"/>
                      </a:cubicBezTo>
                      <a:cubicBezTo>
                        <a:pt x="5806" y="3198"/>
                        <a:pt x="5849" y="3241"/>
                        <a:pt x="5871" y="3241"/>
                      </a:cubicBezTo>
                      <a:cubicBezTo>
                        <a:pt x="5914" y="3241"/>
                        <a:pt x="5941" y="3198"/>
                        <a:pt x="5941" y="3176"/>
                      </a:cubicBezTo>
                      <a:cubicBezTo>
                        <a:pt x="5941" y="3127"/>
                        <a:pt x="5914" y="3106"/>
                        <a:pt x="5871" y="3106"/>
                      </a:cubicBezTo>
                      <a:close/>
                      <a:moveTo>
                        <a:pt x="6141" y="3106"/>
                      </a:moveTo>
                      <a:cubicBezTo>
                        <a:pt x="6119" y="3106"/>
                        <a:pt x="6076" y="3127"/>
                        <a:pt x="6076" y="3176"/>
                      </a:cubicBezTo>
                      <a:cubicBezTo>
                        <a:pt x="6076" y="3198"/>
                        <a:pt x="6119" y="3241"/>
                        <a:pt x="6141" y="3241"/>
                      </a:cubicBezTo>
                      <a:cubicBezTo>
                        <a:pt x="6184" y="3241"/>
                        <a:pt x="6211" y="3198"/>
                        <a:pt x="6211" y="3176"/>
                      </a:cubicBezTo>
                      <a:cubicBezTo>
                        <a:pt x="6211" y="3127"/>
                        <a:pt x="6184" y="3106"/>
                        <a:pt x="6141" y="3106"/>
                      </a:cubicBezTo>
                      <a:close/>
                      <a:moveTo>
                        <a:pt x="6411" y="3106"/>
                      </a:moveTo>
                      <a:cubicBezTo>
                        <a:pt x="6389" y="3106"/>
                        <a:pt x="6346" y="3127"/>
                        <a:pt x="6346" y="3176"/>
                      </a:cubicBezTo>
                      <a:cubicBezTo>
                        <a:pt x="6346" y="3198"/>
                        <a:pt x="6389" y="3241"/>
                        <a:pt x="6411" y="3241"/>
                      </a:cubicBezTo>
                      <a:cubicBezTo>
                        <a:pt x="6454" y="3241"/>
                        <a:pt x="6481" y="3198"/>
                        <a:pt x="6481" y="3176"/>
                      </a:cubicBezTo>
                      <a:cubicBezTo>
                        <a:pt x="6481" y="3127"/>
                        <a:pt x="6454" y="3106"/>
                        <a:pt x="6411" y="3106"/>
                      </a:cubicBezTo>
                      <a:close/>
                      <a:moveTo>
                        <a:pt x="6681" y="3106"/>
                      </a:moveTo>
                      <a:cubicBezTo>
                        <a:pt x="6659" y="3106"/>
                        <a:pt x="6616" y="3127"/>
                        <a:pt x="6616" y="3176"/>
                      </a:cubicBezTo>
                      <a:cubicBezTo>
                        <a:pt x="6616" y="3198"/>
                        <a:pt x="6659" y="3241"/>
                        <a:pt x="6681" y="3241"/>
                      </a:cubicBezTo>
                      <a:cubicBezTo>
                        <a:pt x="6724" y="3241"/>
                        <a:pt x="6751" y="3198"/>
                        <a:pt x="6751" y="3176"/>
                      </a:cubicBezTo>
                      <a:cubicBezTo>
                        <a:pt x="6751" y="3127"/>
                        <a:pt x="6724" y="3106"/>
                        <a:pt x="6681" y="3106"/>
                      </a:cubicBezTo>
                      <a:close/>
                      <a:moveTo>
                        <a:pt x="6951" y="3106"/>
                      </a:moveTo>
                      <a:cubicBezTo>
                        <a:pt x="6929" y="3106"/>
                        <a:pt x="6886" y="3127"/>
                        <a:pt x="6886" y="3176"/>
                      </a:cubicBezTo>
                      <a:cubicBezTo>
                        <a:pt x="6886" y="3198"/>
                        <a:pt x="6929" y="3241"/>
                        <a:pt x="6951" y="3241"/>
                      </a:cubicBezTo>
                      <a:cubicBezTo>
                        <a:pt x="6994" y="3241"/>
                        <a:pt x="7021" y="3198"/>
                        <a:pt x="7021" y="3176"/>
                      </a:cubicBezTo>
                      <a:cubicBezTo>
                        <a:pt x="7021" y="3127"/>
                        <a:pt x="6994" y="3106"/>
                        <a:pt x="6951" y="3106"/>
                      </a:cubicBezTo>
                      <a:close/>
                      <a:moveTo>
                        <a:pt x="7221" y="3106"/>
                      </a:moveTo>
                      <a:cubicBezTo>
                        <a:pt x="7199" y="3106"/>
                        <a:pt x="7156" y="3127"/>
                        <a:pt x="7156" y="3176"/>
                      </a:cubicBezTo>
                      <a:cubicBezTo>
                        <a:pt x="7156" y="3198"/>
                        <a:pt x="7199" y="3241"/>
                        <a:pt x="7221" y="3241"/>
                      </a:cubicBezTo>
                      <a:cubicBezTo>
                        <a:pt x="7264" y="3241"/>
                        <a:pt x="7291" y="3198"/>
                        <a:pt x="7291" y="3176"/>
                      </a:cubicBezTo>
                      <a:cubicBezTo>
                        <a:pt x="7291" y="3127"/>
                        <a:pt x="7264" y="3106"/>
                        <a:pt x="7221" y="3106"/>
                      </a:cubicBezTo>
                      <a:close/>
                      <a:moveTo>
                        <a:pt x="7491" y="3106"/>
                      </a:moveTo>
                      <a:cubicBezTo>
                        <a:pt x="7469" y="3106"/>
                        <a:pt x="7426" y="3127"/>
                        <a:pt x="7426" y="3176"/>
                      </a:cubicBezTo>
                      <a:cubicBezTo>
                        <a:pt x="7426" y="3198"/>
                        <a:pt x="7469" y="3241"/>
                        <a:pt x="7491" y="3241"/>
                      </a:cubicBezTo>
                      <a:cubicBezTo>
                        <a:pt x="7534" y="3241"/>
                        <a:pt x="7561" y="3198"/>
                        <a:pt x="7561" y="3176"/>
                      </a:cubicBezTo>
                      <a:cubicBezTo>
                        <a:pt x="7561" y="3127"/>
                        <a:pt x="7534" y="3106"/>
                        <a:pt x="7491" y="3106"/>
                      </a:cubicBezTo>
                      <a:close/>
                      <a:moveTo>
                        <a:pt x="7761" y="3106"/>
                      </a:moveTo>
                      <a:cubicBezTo>
                        <a:pt x="7739" y="3106"/>
                        <a:pt x="7696" y="3127"/>
                        <a:pt x="7696" y="3176"/>
                      </a:cubicBezTo>
                      <a:cubicBezTo>
                        <a:pt x="7696" y="3198"/>
                        <a:pt x="7739" y="3241"/>
                        <a:pt x="7761" y="3241"/>
                      </a:cubicBezTo>
                      <a:cubicBezTo>
                        <a:pt x="7804" y="3241"/>
                        <a:pt x="7831" y="3198"/>
                        <a:pt x="7831" y="3176"/>
                      </a:cubicBezTo>
                      <a:cubicBezTo>
                        <a:pt x="7831" y="3127"/>
                        <a:pt x="7804" y="3106"/>
                        <a:pt x="7761" y="3106"/>
                      </a:cubicBezTo>
                      <a:close/>
                      <a:moveTo>
                        <a:pt x="8031" y="3106"/>
                      </a:moveTo>
                      <a:cubicBezTo>
                        <a:pt x="8009" y="3106"/>
                        <a:pt x="7966" y="3127"/>
                        <a:pt x="7966" y="3176"/>
                      </a:cubicBezTo>
                      <a:cubicBezTo>
                        <a:pt x="7966" y="3198"/>
                        <a:pt x="8009" y="3241"/>
                        <a:pt x="8031" y="3241"/>
                      </a:cubicBezTo>
                      <a:cubicBezTo>
                        <a:pt x="8074" y="3241"/>
                        <a:pt x="8101" y="3198"/>
                        <a:pt x="8101" y="3176"/>
                      </a:cubicBezTo>
                      <a:cubicBezTo>
                        <a:pt x="8101" y="3127"/>
                        <a:pt x="8074" y="3106"/>
                        <a:pt x="8031" y="3106"/>
                      </a:cubicBezTo>
                      <a:close/>
                      <a:moveTo>
                        <a:pt x="8301" y="3106"/>
                      </a:moveTo>
                      <a:cubicBezTo>
                        <a:pt x="8279" y="3106"/>
                        <a:pt x="8236" y="3127"/>
                        <a:pt x="8236" y="3176"/>
                      </a:cubicBezTo>
                      <a:cubicBezTo>
                        <a:pt x="8236" y="3198"/>
                        <a:pt x="8279" y="3241"/>
                        <a:pt x="8301" y="3241"/>
                      </a:cubicBezTo>
                      <a:cubicBezTo>
                        <a:pt x="8344" y="3241"/>
                        <a:pt x="8371" y="3198"/>
                        <a:pt x="8371" y="3176"/>
                      </a:cubicBezTo>
                      <a:cubicBezTo>
                        <a:pt x="8371" y="3127"/>
                        <a:pt x="8344" y="3106"/>
                        <a:pt x="8301" y="3106"/>
                      </a:cubicBezTo>
                      <a:close/>
                      <a:moveTo>
                        <a:pt x="8571" y="3106"/>
                      </a:moveTo>
                      <a:cubicBezTo>
                        <a:pt x="8549" y="3106"/>
                        <a:pt x="8506" y="3127"/>
                        <a:pt x="8506" y="3176"/>
                      </a:cubicBezTo>
                      <a:cubicBezTo>
                        <a:pt x="8506" y="3198"/>
                        <a:pt x="8549" y="3241"/>
                        <a:pt x="8571" y="3241"/>
                      </a:cubicBezTo>
                      <a:cubicBezTo>
                        <a:pt x="8614" y="3241"/>
                        <a:pt x="8641" y="3198"/>
                        <a:pt x="8641" y="3176"/>
                      </a:cubicBezTo>
                      <a:cubicBezTo>
                        <a:pt x="8641" y="3127"/>
                        <a:pt x="8614" y="3106"/>
                        <a:pt x="8571" y="3106"/>
                      </a:cubicBezTo>
                      <a:close/>
                      <a:moveTo>
                        <a:pt x="8841" y="3106"/>
                      </a:moveTo>
                      <a:cubicBezTo>
                        <a:pt x="8819" y="3106"/>
                        <a:pt x="8776" y="3127"/>
                        <a:pt x="8776" y="3176"/>
                      </a:cubicBezTo>
                      <a:cubicBezTo>
                        <a:pt x="8776" y="3198"/>
                        <a:pt x="8819" y="3241"/>
                        <a:pt x="8841" y="3241"/>
                      </a:cubicBezTo>
                      <a:cubicBezTo>
                        <a:pt x="8884" y="3241"/>
                        <a:pt x="8911" y="3198"/>
                        <a:pt x="8911" y="3176"/>
                      </a:cubicBezTo>
                      <a:cubicBezTo>
                        <a:pt x="8911" y="3127"/>
                        <a:pt x="8884" y="3106"/>
                        <a:pt x="8841" y="3106"/>
                      </a:cubicBezTo>
                      <a:close/>
                      <a:moveTo>
                        <a:pt x="9111" y="3106"/>
                      </a:moveTo>
                      <a:cubicBezTo>
                        <a:pt x="9089" y="3106"/>
                        <a:pt x="9046" y="3127"/>
                        <a:pt x="9046" y="3176"/>
                      </a:cubicBezTo>
                      <a:cubicBezTo>
                        <a:pt x="9046" y="3198"/>
                        <a:pt x="9089" y="3241"/>
                        <a:pt x="9111" y="3241"/>
                      </a:cubicBezTo>
                      <a:cubicBezTo>
                        <a:pt x="9154" y="3241"/>
                        <a:pt x="9181" y="3198"/>
                        <a:pt x="9181" y="3176"/>
                      </a:cubicBezTo>
                      <a:cubicBezTo>
                        <a:pt x="9181" y="3127"/>
                        <a:pt x="9154" y="3106"/>
                        <a:pt x="9111" y="3106"/>
                      </a:cubicBezTo>
                      <a:close/>
                      <a:moveTo>
                        <a:pt x="9381" y="3106"/>
                      </a:moveTo>
                      <a:cubicBezTo>
                        <a:pt x="9359" y="3106"/>
                        <a:pt x="9316" y="3127"/>
                        <a:pt x="9316" y="3176"/>
                      </a:cubicBezTo>
                      <a:cubicBezTo>
                        <a:pt x="9316" y="3198"/>
                        <a:pt x="9359" y="3241"/>
                        <a:pt x="9381" y="3241"/>
                      </a:cubicBezTo>
                      <a:cubicBezTo>
                        <a:pt x="9424" y="3241"/>
                        <a:pt x="9451" y="3198"/>
                        <a:pt x="9451" y="3176"/>
                      </a:cubicBezTo>
                      <a:cubicBezTo>
                        <a:pt x="9451" y="3127"/>
                        <a:pt x="9424" y="3106"/>
                        <a:pt x="9381" y="3106"/>
                      </a:cubicBezTo>
                      <a:close/>
                      <a:moveTo>
                        <a:pt x="9651" y="3106"/>
                      </a:moveTo>
                      <a:cubicBezTo>
                        <a:pt x="9629" y="3106"/>
                        <a:pt x="9586" y="3127"/>
                        <a:pt x="9586" y="3176"/>
                      </a:cubicBezTo>
                      <a:cubicBezTo>
                        <a:pt x="9586" y="3198"/>
                        <a:pt x="9629" y="3241"/>
                        <a:pt x="9651" y="3241"/>
                      </a:cubicBezTo>
                      <a:cubicBezTo>
                        <a:pt x="9694" y="3241"/>
                        <a:pt x="9721" y="3198"/>
                        <a:pt x="9721" y="3176"/>
                      </a:cubicBezTo>
                      <a:cubicBezTo>
                        <a:pt x="9721" y="3127"/>
                        <a:pt x="9694" y="3106"/>
                        <a:pt x="9651" y="3106"/>
                      </a:cubicBezTo>
                      <a:close/>
                      <a:moveTo>
                        <a:pt x="9921" y="3106"/>
                      </a:moveTo>
                      <a:cubicBezTo>
                        <a:pt x="9899" y="3106"/>
                        <a:pt x="9856" y="3127"/>
                        <a:pt x="9856" y="3176"/>
                      </a:cubicBezTo>
                      <a:cubicBezTo>
                        <a:pt x="9856" y="3198"/>
                        <a:pt x="9899" y="3241"/>
                        <a:pt x="9921" y="3241"/>
                      </a:cubicBezTo>
                      <a:cubicBezTo>
                        <a:pt x="9964" y="3241"/>
                        <a:pt x="9991" y="3198"/>
                        <a:pt x="9991" y="3176"/>
                      </a:cubicBezTo>
                      <a:cubicBezTo>
                        <a:pt x="9991" y="3127"/>
                        <a:pt x="9964" y="3106"/>
                        <a:pt x="9921" y="3106"/>
                      </a:cubicBezTo>
                      <a:close/>
                      <a:moveTo>
                        <a:pt x="10191" y="3106"/>
                      </a:moveTo>
                      <a:cubicBezTo>
                        <a:pt x="10169" y="3106"/>
                        <a:pt x="10126" y="3127"/>
                        <a:pt x="10126" y="3176"/>
                      </a:cubicBezTo>
                      <a:cubicBezTo>
                        <a:pt x="10126" y="3198"/>
                        <a:pt x="10169" y="3241"/>
                        <a:pt x="10191" y="3241"/>
                      </a:cubicBezTo>
                      <a:cubicBezTo>
                        <a:pt x="10234" y="3241"/>
                        <a:pt x="10261" y="3198"/>
                        <a:pt x="10261" y="3176"/>
                      </a:cubicBezTo>
                      <a:cubicBezTo>
                        <a:pt x="10261" y="3127"/>
                        <a:pt x="10234" y="3106"/>
                        <a:pt x="10191" y="3106"/>
                      </a:cubicBezTo>
                      <a:close/>
                      <a:moveTo>
                        <a:pt x="10461" y="3106"/>
                      </a:moveTo>
                      <a:cubicBezTo>
                        <a:pt x="10439" y="3106"/>
                        <a:pt x="10396" y="3127"/>
                        <a:pt x="10396" y="3176"/>
                      </a:cubicBezTo>
                      <a:cubicBezTo>
                        <a:pt x="10396" y="3198"/>
                        <a:pt x="10439" y="3241"/>
                        <a:pt x="10461" y="3241"/>
                      </a:cubicBezTo>
                      <a:cubicBezTo>
                        <a:pt x="10504" y="3241"/>
                        <a:pt x="10531" y="3198"/>
                        <a:pt x="10531" y="3176"/>
                      </a:cubicBezTo>
                      <a:cubicBezTo>
                        <a:pt x="10531" y="3127"/>
                        <a:pt x="10504" y="3106"/>
                        <a:pt x="10461" y="3106"/>
                      </a:cubicBezTo>
                      <a:close/>
                      <a:moveTo>
                        <a:pt x="10731" y="3106"/>
                      </a:moveTo>
                      <a:cubicBezTo>
                        <a:pt x="10709" y="3106"/>
                        <a:pt x="10666" y="3127"/>
                        <a:pt x="10666" y="3176"/>
                      </a:cubicBezTo>
                      <a:cubicBezTo>
                        <a:pt x="10666" y="3198"/>
                        <a:pt x="10709" y="3241"/>
                        <a:pt x="10731" y="3241"/>
                      </a:cubicBezTo>
                      <a:cubicBezTo>
                        <a:pt x="10774" y="3241"/>
                        <a:pt x="10801" y="3198"/>
                        <a:pt x="10801" y="3176"/>
                      </a:cubicBezTo>
                      <a:cubicBezTo>
                        <a:pt x="10801" y="3127"/>
                        <a:pt x="10774" y="3106"/>
                        <a:pt x="10731" y="3106"/>
                      </a:cubicBezTo>
                      <a:close/>
                      <a:moveTo>
                        <a:pt x="11001" y="3106"/>
                      </a:moveTo>
                      <a:cubicBezTo>
                        <a:pt x="10979" y="3106"/>
                        <a:pt x="10936" y="3127"/>
                        <a:pt x="10936" y="3176"/>
                      </a:cubicBezTo>
                      <a:cubicBezTo>
                        <a:pt x="10936" y="3198"/>
                        <a:pt x="10979" y="3241"/>
                        <a:pt x="11001" y="3241"/>
                      </a:cubicBezTo>
                      <a:cubicBezTo>
                        <a:pt x="11044" y="3241"/>
                        <a:pt x="11071" y="3198"/>
                        <a:pt x="11071" y="3176"/>
                      </a:cubicBezTo>
                      <a:cubicBezTo>
                        <a:pt x="11071" y="3127"/>
                        <a:pt x="11044" y="3106"/>
                        <a:pt x="11001" y="3106"/>
                      </a:cubicBezTo>
                      <a:close/>
                      <a:moveTo>
                        <a:pt x="11271" y="3106"/>
                      </a:moveTo>
                      <a:cubicBezTo>
                        <a:pt x="11249" y="3106"/>
                        <a:pt x="11206" y="3127"/>
                        <a:pt x="11206" y="3176"/>
                      </a:cubicBezTo>
                      <a:cubicBezTo>
                        <a:pt x="11206" y="3198"/>
                        <a:pt x="11249" y="3241"/>
                        <a:pt x="11271" y="3241"/>
                      </a:cubicBezTo>
                      <a:cubicBezTo>
                        <a:pt x="11314" y="3241"/>
                        <a:pt x="11341" y="3198"/>
                        <a:pt x="11341" y="3176"/>
                      </a:cubicBezTo>
                      <a:cubicBezTo>
                        <a:pt x="11341" y="3127"/>
                        <a:pt x="11314" y="3106"/>
                        <a:pt x="11271" y="3106"/>
                      </a:cubicBezTo>
                      <a:close/>
                      <a:moveTo>
                        <a:pt x="11541" y="3106"/>
                      </a:moveTo>
                      <a:cubicBezTo>
                        <a:pt x="11519" y="3106"/>
                        <a:pt x="11476" y="3127"/>
                        <a:pt x="11476" y="3176"/>
                      </a:cubicBezTo>
                      <a:cubicBezTo>
                        <a:pt x="11476" y="3198"/>
                        <a:pt x="11519" y="3241"/>
                        <a:pt x="11541" y="3241"/>
                      </a:cubicBezTo>
                      <a:cubicBezTo>
                        <a:pt x="11584" y="3241"/>
                        <a:pt x="11611" y="3198"/>
                        <a:pt x="11611" y="3176"/>
                      </a:cubicBezTo>
                      <a:cubicBezTo>
                        <a:pt x="11611" y="3127"/>
                        <a:pt x="11584" y="3106"/>
                        <a:pt x="11541" y="3106"/>
                      </a:cubicBezTo>
                      <a:close/>
                      <a:moveTo>
                        <a:pt x="11811" y="3106"/>
                      </a:moveTo>
                      <a:cubicBezTo>
                        <a:pt x="11789" y="3106"/>
                        <a:pt x="11746" y="3127"/>
                        <a:pt x="11746" y="3176"/>
                      </a:cubicBezTo>
                      <a:cubicBezTo>
                        <a:pt x="11746" y="3198"/>
                        <a:pt x="11789" y="3241"/>
                        <a:pt x="11811" y="3241"/>
                      </a:cubicBezTo>
                      <a:cubicBezTo>
                        <a:pt x="11854" y="3241"/>
                        <a:pt x="11881" y="3198"/>
                        <a:pt x="11881" y="3176"/>
                      </a:cubicBezTo>
                      <a:cubicBezTo>
                        <a:pt x="11881" y="3127"/>
                        <a:pt x="11854" y="3106"/>
                        <a:pt x="11811" y="3106"/>
                      </a:cubicBezTo>
                      <a:close/>
                      <a:moveTo>
                        <a:pt x="12081" y="3106"/>
                      </a:moveTo>
                      <a:cubicBezTo>
                        <a:pt x="12059" y="3106"/>
                        <a:pt x="12016" y="3127"/>
                        <a:pt x="12016" y="3176"/>
                      </a:cubicBezTo>
                      <a:cubicBezTo>
                        <a:pt x="12016" y="3198"/>
                        <a:pt x="12059" y="3241"/>
                        <a:pt x="12081" y="3241"/>
                      </a:cubicBezTo>
                      <a:cubicBezTo>
                        <a:pt x="12124" y="3241"/>
                        <a:pt x="12151" y="3198"/>
                        <a:pt x="12151" y="3176"/>
                      </a:cubicBezTo>
                      <a:cubicBezTo>
                        <a:pt x="12151" y="3127"/>
                        <a:pt x="12124" y="3106"/>
                        <a:pt x="12081" y="3106"/>
                      </a:cubicBezTo>
                      <a:close/>
                      <a:moveTo>
                        <a:pt x="12351" y="3106"/>
                      </a:moveTo>
                      <a:cubicBezTo>
                        <a:pt x="12329" y="3106"/>
                        <a:pt x="12286" y="3127"/>
                        <a:pt x="12286" y="3176"/>
                      </a:cubicBezTo>
                      <a:cubicBezTo>
                        <a:pt x="12286" y="3198"/>
                        <a:pt x="12329" y="3241"/>
                        <a:pt x="12351" y="3241"/>
                      </a:cubicBezTo>
                      <a:cubicBezTo>
                        <a:pt x="12394" y="3241"/>
                        <a:pt x="12421" y="3198"/>
                        <a:pt x="12421" y="3176"/>
                      </a:cubicBezTo>
                      <a:cubicBezTo>
                        <a:pt x="12421" y="3127"/>
                        <a:pt x="12394" y="3106"/>
                        <a:pt x="12351" y="3106"/>
                      </a:cubicBezTo>
                      <a:close/>
                      <a:moveTo>
                        <a:pt x="12621" y="3106"/>
                      </a:moveTo>
                      <a:cubicBezTo>
                        <a:pt x="12599" y="3106"/>
                        <a:pt x="12556" y="3127"/>
                        <a:pt x="12556" y="3176"/>
                      </a:cubicBezTo>
                      <a:cubicBezTo>
                        <a:pt x="12556" y="3198"/>
                        <a:pt x="12599" y="3241"/>
                        <a:pt x="12621" y="3241"/>
                      </a:cubicBezTo>
                      <a:cubicBezTo>
                        <a:pt x="12664" y="3241"/>
                        <a:pt x="12691" y="3198"/>
                        <a:pt x="12691" y="3176"/>
                      </a:cubicBezTo>
                      <a:cubicBezTo>
                        <a:pt x="12691" y="3127"/>
                        <a:pt x="12664" y="3106"/>
                        <a:pt x="12621" y="3106"/>
                      </a:cubicBezTo>
                      <a:close/>
                      <a:moveTo>
                        <a:pt x="12891" y="3106"/>
                      </a:moveTo>
                      <a:cubicBezTo>
                        <a:pt x="12869" y="3106"/>
                        <a:pt x="12826" y="3127"/>
                        <a:pt x="12826" y="3176"/>
                      </a:cubicBezTo>
                      <a:cubicBezTo>
                        <a:pt x="12826" y="3198"/>
                        <a:pt x="12869" y="3241"/>
                        <a:pt x="12891" y="3241"/>
                      </a:cubicBezTo>
                      <a:cubicBezTo>
                        <a:pt x="12934" y="3241"/>
                        <a:pt x="12961" y="3198"/>
                        <a:pt x="12961" y="3176"/>
                      </a:cubicBezTo>
                      <a:cubicBezTo>
                        <a:pt x="12961" y="3127"/>
                        <a:pt x="12934" y="3106"/>
                        <a:pt x="12891" y="3106"/>
                      </a:cubicBezTo>
                      <a:close/>
                      <a:moveTo>
                        <a:pt x="13161" y="3106"/>
                      </a:moveTo>
                      <a:cubicBezTo>
                        <a:pt x="13140" y="3106"/>
                        <a:pt x="13096" y="3127"/>
                        <a:pt x="13096" y="3176"/>
                      </a:cubicBezTo>
                      <a:cubicBezTo>
                        <a:pt x="13096" y="3198"/>
                        <a:pt x="13140" y="3241"/>
                        <a:pt x="13161" y="3241"/>
                      </a:cubicBezTo>
                      <a:cubicBezTo>
                        <a:pt x="13204" y="3241"/>
                        <a:pt x="13231" y="3198"/>
                        <a:pt x="13231" y="3176"/>
                      </a:cubicBezTo>
                      <a:cubicBezTo>
                        <a:pt x="13231" y="3127"/>
                        <a:pt x="13204" y="3106"/>
                        <a:pt x="13161" y="3106"/>
                      </a:cubicBezTo>
                      <a:close/>
                      <a:moveTo>
                        <a:pt x="13431" y="3106"/>
                      </a:moveTo>
                      <a:cubicBezTo>
                        <a:pt x="13410" y="3106"/>
                        <a:pt x="13366" y="3127"/>
                        <a:pt x="13366" y="3176"/>
                      </a:cubicBezTo>
                      <a:cubicBezTo>
                        <a:pt x="13366" y="3198"/>
                        <a:pt x="13410" y="3241"/>
                        <a:pt x="13431" y="3241"/>
                      </a:cubicBezTo>
                      <a:cubicBezTo>
                        <a:pt x="13474" y="3241"/>
                        <a:pt x="13501" y="3198"/>
                        <a:pt x="13501" y="3176"/>
                      </a:cubicBezTo>
                      <a:cubicBezTo>
                        <a:pt x="13501" y="3127"/>
                        <a:pt x="13474" y="3106"/>
                        <a:pt x="13431" y="3106"/>
                      </a:cubicBezTo>
                      <a:close/>
                      <a:moveTo>
                        <a:pt x="5509" y="3262"/>
                      </a:moveTo>
                      <a:cubicBezTo>
                        <a:pt x="5466" y="3262"/>
                        <a:pt x="5444" y="3289"/>
                        <a:pt x="5444" y="3333"/>
                      </a:cubicBezTo>
                      <a:cubicBezTo>
                        <a:pt x="5444" y="3376"/>
                        <a:pt x="5466" y="3397"/>
                        <a:pt x="5509" y="3397"/>
                      </a:cubicBezTo>
                      <a:cubicBezTo>
                        <a:pt x="5536" y="3397"/>
                        <a:pt x="5579" y="3376"/>
                        <a:pt x="5579" y="3333"/>
                      </a:cubicBezTo>
                      <a:cubicBezTo>
                        <a:pt x="5579" y="3289"/>
                        <a:pt x="5536" y="3262"/>
                        <a:pt x="5509" y="3262"/>
                      </a:cubicBezTo>
                      <a:close/>
                      <a:moveTo>
                        <a:pt x="5509" y="3532"/>
                      </a:moveTo>
                      <a:cubicBezTo>
                        <a:pt x="5466" y="3532"/>
                        <a:pt x="5444" y="3559"/>
                        <a:pt x="5444" y="3603"/>
                      </a:cubicBezTo>
                      <a:cubicBezTo>
                        <a:pt x="5444" y="3646"/>
                        <a:pt x="5466" y="3667"/>
                        <a:pt x="5509" y="3667"/>
                      </a:cubicBezTo>
                      <a:cubicBezTo>
                        <a:pt x="5536" y="3667"/>
                        <a:pt x="5579" y="3646"/>
                        <a:pt x="5579" y="3603"/>
                      </a:cubicBezTo>
                      <a:cubicBezTo>
                        <a:pt x="5579" y="3559"/>
                        <a:pt x="5536" y="3532"/>
                        <a:pt x="5509" y="3532"/>
                      </a:cubicBezTo>
                      <a:close/>
                      <a:moveTo>
                        <a:pt x="5509" y="3802"/>
                      </a:moveTo>
                      <a:cubicBezTo>
                        <a:pt x="5466" y="3802"/>
                        <a:pt x="5444" y="3829"/>
                        <a:pt x="5444" y="3873"/>
                      </a:cubicBezTo>
                      <a:cubicBezTo>
                        <a:pt x="5444" y="3916"/>
                        <a:pt x="5466" y="3937"/>
                        <a:pt x="5509" y="3937"/>
                      </a:cubicBezTo>
                      <a:cubicBezTo>
                        <a:pt x="5536" y="3937"/>
                        <a:pt x="5579" y="3916"/>
                        <a:pt x="5579" y="3873"/>
                      </a:cubicBezTo>
                      <a:cubicBezTo>
                        <a:pt x="5579" y="3829"/>
                        <a:pt x="5536" y="3802"/>
                        <a:pt x="5509" y="3802"/>
                      </a:cubicBezTo>
                      <a:close/>
                      <a:moveTo>
                        <a:pt x="5509" y="4072"/>
                      </a:moveTo>
                      <a:cubicBezTo>
                        <a:pt x="5466" y="4072"/>
                        <a:pt x="5444" y="4099"/>
                        <a:pt x="5444" y="4143"/>
                      </a:cubicBezTo>
                      <a:cubicBezTo>
                        <a:pt x="5444" y="4186"/>
                        <a:pt x="5466" y="4207"/>
                        <a:pt x="5509" y="4207"/>
                      </a:cubicBezTo>
                      <a:cubicBezTo>
                        <a:pt x="5536" y="4207"/>
                        <a:pt x="5579" y="4186"/>
                        <a:pt x="5579" y="4143"/>
                      </a:cubicBezTo>
                      <a:cubicBezTo>
                        <a:pt x="5579" y="4099"/>
                        <a:pt x="5536" y="4072"/>
                        <a:pt x="5509" y="4072"/>
                      </a:cubicBezTo>
                      <a:close/>
                      <a:moveTo>
                        <a:pt x="5509" y="4342"/>
                      </a:moveTo>
                      <a:cubicBezTo>
                        <a:pt x="5466" y="4342"/>
                        <a:pt x="5444" y="4369"/>
                        <a:pt x="5444" y="4413"/>
                      </a:cubicBezTo>
                      <a:cubicBezTo>
                        <a:pt x="5444" y="4456"/>
                        <a:pt x="5466" y="4477"/>
                        <a:pt x="5509" y="4477"/>
                      </a:cubicBezTo>
                      <a:cubicBezTo>
                        <a:pt x="5536" y="4477"/>
                        <a:pt x="5579" y="4456"/>
                        <a:pt x="5579" y="4413"/>
                      </a:cubicBezTo>
                      <a:cubicBezTo>
                        <a:pt x="5579" y="4369"/>
                        <a:pt x="5536" y="4342"/>
                        <a:pt x="5509" y="4342"/>
                      </a:cubicBezTo>
                      <a:close/>
                      <a:moveTo>
                        <a:pt x="5509" y="4612"/>
                      </a:moveTo>
                      <a:cubicBezTo>
                        <a:pt x="5466" y="4612"/>
                        <a:pt x="5444" y="4639"/>
                        <a:pt x="5444" y="4683"/>
                      </a:cubicBezTo>
                      <a:cubicBezTo>
                        <a:pt x="5444" y="4726"/>
                        <a:pt x="5466" y="4747"/>
                        <a:pt x="5509" y="4747"/>
                      </a:cubicBezTo>
                      <a:cubicBezTo>
                        <a:pt x="5536" y="4747"/>
                        <a:pt x="5579" y="4726"/>
                        <a:pt x="5579" y="4683"/>
                      </a:cubicBezTo>
                      <a:cubicBezTo>
                        <a:pt x="5579" y="4639"/>
                        <a:pt x="5536" y="4612"/>
                        <a:pt x="5509" y="4612"/>
                      </a:cubicBezTo>
                      <a:close/>
                      <a:moveTo>
                        <a:pt x="5509" y="4882"/>
                      </a:moveTo>
                      <a:cubicBezTo>
                        <a:pt x="5466" y="4882"/>
                        <a:pt x="5444" y="4909"/>
                        <a:pt x="5444" y="4953"/>
                      </a:cubicBezTo>
                      <a:cubicBezTo>
                        <a:pt x="5444" y="4996"/>
                        <a:pt x="5466" y="5017"/>
                        <a:pt x="5509" y="5017"/>
                      </a:cubicBezTo>
                      <a:cubicBezTo>
                        <a:pt x="5536" y="5017"/>
                        <a:pt x="5579" y="4996"/>
                        <a:pt x="5579" y="4953"/>
                      </a:cubicBezTo>
                      <a:cubicBezTo>
                        <a:pt x="5579" y="4909"/>
                        <a:pt x="5536" y="4882"/>
                        <a:pt x="5509" y="4882"/>
                      </a:cubicBezTo>
                      <a:close/>
                      <a:moveTo>
                        <a:pt x="5509" y="5152"/>
                      </a:moveTo>
                      <a:cubicBezTo>
                        <a:pt x="5466" y="5152"/>
                        <a:pt x="5444" y="5179"/>
                        <a:pt x="5444" y="5223"/>
                      </a:cubicBezTo>
                      <a:cubicBezTo>
                        <a:pt x="5444" y="5266"/>
                        <a:pt x="5466" y="5287"/>
                        <a:pt x="5509" y="5287"/>
                      </a:cubicBezTo>
                      <a:cubicBezTo>
                        <a:pt x="5536" y="5287"/>
                        <a:pt x="5579" y="5266"/>
                        <a:pt x="5579" y="5223"/>
                      </a:cubicBezTo>
                      <a:cubicBezTo>
                        <a:pt x="5579" y="5179"/>
                        <a:pt x="5536" y="5152"/>
                        <a:pt x="5509" y="5152"/>
                      </a:cubicBezTo>
                      <a:close/>
                      <a:moveTo>
                        <a:pt x="5509" y="5422"/>
                      </a:moveTo>
                      <a:cubicBezTo>
                        <a:pt x="5466" y="5422"/>
                        <a:pt x="5444" y="5449"/>
                        <a:pt x="5444" y="5493"/>
                      </a:cubicBezTo>
                      <a:cubicBezTo>
                        <a:pt x="5444" y="5536"/>
                        <a:pt x="5466" y="5557"/>
                        <a:pt x="5509" y="5557"/>
                      </a:cubicBezTo>
                      <a:cubicBezTo>
                        <a:pt x="5536" y="5557"/>
                        <a:pt x="5579" y="5536"/>
                        <a:pt x="5579" y="5493"/>
                      </a:cubicBezTo>
                      <a:cubicBezTo>
                        <a:pt x="5579" y="5449"/>
                        <a:pt x="5536" y="5422"/>
                        <a:pt x="5509" y="5422"/>
                      </a:cubicBezTo>
                      <a:close/>
                      <a:moveTo>
                        <a:pt x="5509" y="5693"/>
                      </a:moveTo>
                      <a:cubicBezTo>
                        <a:pt x="5466" y="5693"/>
                        <a:pt x="5444" y="5720"/>
                        <a:pt x="5444" y="5763"/>
                      </a:cubicBezTo>
                      <a:cubicBezTo>
                        <a:pt x="5444" y="5806"/>
                        <a:pt x="5466" y="5828"/>
                        <a:pt x="5509" y="5828"/>
                      </a:cubicBezTo>
                      <a:cubicBezTo>
                        <a:pt x="5536" y="5828"/>
                        <a:pt x="5579" y="5806"/>
                        <a:pt x="5579" y="5763"/>
                      </a:cubicBezTo>
                      <a:cubicBezTo>
                        <a:pt x="5579" y="5720"/>
                        <a:pt x="5536" y="5693"/>
                        <a:pt x="5509" y="5693"/>
                      </a:cubicBezTo>
                      <a:close/>
                      <a:moveTo>
                        <a:pt x="5509" y="5963"/>
                      </a:moveTo>
                      <a:cubicBezTo>
                        <a:pt x="5466" y="5963"/>
                        <a:pt x="5444" y="5990"/>
                        <a:pt x="5444" y="6033"/>
                      </a:cubicBezTo>
                      <a:cubicBezTo>
                        <a:pt x="5444" y="6076"/>
                        <a:pt x="5466" y="6098"/>
                        <a:pt x="5509" y="6098"/>
                      </a:cubicBezTo>
                      <a:cubicBezTo>
                        <a:pt x="5536" y="6098"/>
                        <a:pt x="5579" y="6076"/>
                        <a:pt x="5579" y="6033"/>
                      </a:cubicBezTo>
                      <a:cubicBezTo>
                        <a:pt x="5579" y="5990"/>
                        <a:pt x="5536" y="5963"/>
                        <a:pt x="5509" y="5963"/>
                      </a:cubicBezTo>
                      <a:close/>
                      <a:moveTo>
                        <a:pt x="5509" y="6233"/>
                      </a:moveTo>
                      <a:cubicBezTo>
                        <a:pt x="5466" y="6233"/>
                        <a:pt x="5444" y="6260"/>
                        <a:pt x="5444" y="6303"/>
                      </a:cubicBezTo>
                      <a:cubicBezTo>
                        <a:pt x="5444" y="6346"/>
                        <a:pt x="5466" y="6368"/>
                        <a:pt x="5509" y="6368"/>
                      </a:cubicBezTo>
                      <a:cubicBezTo>
                        <a:pt x="5536" y="6368"/>
                        <a:pt x="5579" y="6346"/>
                        <a:pt x="5579" y="6303"/>
                      </a:cubicBezTo>
                      <a:cubicBezTo>
                        <a:pt x="5579" y="6260"/>
                        <a:pt x="5536" y="6233"/>
                        <a:pt x="5509" y="6233"/>
                      </a:cubicBezTo>
                      <a:close/>
                      <a:moveTo>
                        <a:pt x="5509" y="6503"/>
                      </a:moveTo>
                      <a:cubicBezTo>
                        <a:pt x="5466" y="6503"/>
                        <a:pt x="5444" y="6530"/>
                        <a:pt x="5444" y="6573"/>
                      </a:cubicBezTo>
                      <a:cubicBezTo>
                        <a:pt x="5444" y="6616"/>
                        <a:pt x="5466" y="6638"/>
                        <a:pt x="5509" y="6638"/>
                      </a:cubicBezTo>
                      <a:cubicBezTo>
                        <a:pt x="5536" y="6638"/>
                        <a:pt x="5579" y="6616"/>
                        <a:pt x="5579" y="6573"/>
                      </a:cubicBezTo>
                      <a:cubicBezTo>
                        <a:pt x="5579" y="6530"/>
                        <a:pt x="5536" y="6503"/>
                        <a:pt x="5509" y="6503"/>
                      </a:cubicBezTo>
                      <a:close/>
                      <a:moveTo>
                        <a:pt x="5509" y="6773"/>
                      </a:moveTo>
                      <a:cubicBezTo>
                        <a:pt x="5466" y="6773"/>
                        <a:pt x="5444" y="6800"/>
                        <a:pt x="5444" y="6843"/>
                      </a:cubicBezTo>
                      <a:cubicBezTo>
                        <a:pt x="5444" y="6886"/>
                        <a:pt x="5466" y="6908"/>
                        <a:pt x="5509" y="6908"/>
                      </a:cubicBezTo>
                      <a:cubicBezTo>
                        <a:pt x="5536" y="6908"/>
                        <a:pt x="5579" y="6886"/>
                        <a:pt x="5579" y="6843"/>
                      </a:cubicBezTo>
                      <a:cubicBezTo>
                        <a:pt x="5579" y="6800"/>
                        <a:pt x="5536" y="6773"/>
                        <a:pt x="5509" y="6773"/>
                      </a:cubicBezTo>
                      <a:close/>
                      <a:moveTo>
                        <a:pt x="5509" y="7043"/>
                      </a:moveTo>
                      <a:cubicBezTo>
                        <a:pt x="5466" y="7043"/>
                        <a:pt x="5444" y="7070"/>
                        <a:pt x="5444" y="7113"/>
                      </a:cubicBezTo>
                      <a:cubicBezTo>
                        <a:pt x="5444" y="7156"/>
                        <a:pt x="5466" y="7178"/>
                        <a:pt x="5509" y="7178"/>
                      </a:cubicBezTo>
                      <a:cubicBezTo>
                        <a:pt x="5536" y="7178"/>
                        <a:pt x="5579" y="7156"/>
                        <a:pt x="5579" y="7113"/>
                      </a:cubicBezTo>
                      <a:cubicBezTo>
                        <a:pt x="5579" y="7070"/>
                        <a:pt x="5536" y="7043"/>
                        <a:pt x="5509" y="7043"/>
                      </a:cubicBezTo>
                      <a:close/>
                      <a:moveTo>
                        <a:pt x="5509" y="7313"/>
                      </a:moveTo>
                      <a:cubicBezTo>
                        <a:pt x="5466" y="7313"/>
                        <a:pt x="5444" y="7340"/>
                        <a:pt x="5444" y="7383"/>
                      </a:cubicBezTo>
                      <a:cubicBezTo>
                        <a:pt x="5444" y="7426"/>
                        <a:pt x="5466" y="7448"/>
                        <a:pt x="5509" y="7448"/>
                      </a:cubicBezTo>
                      <a:cubicBezTo>
                        <a:pt x="5536" y="7448"/>
                        <a:pt x="5579" y="7426"/>
                        <a:pt x="5579" y="7383"/>
                      </a:cubicBezTo>
                      <a:cubicBezTo>
                        <a:pt x="5579" y="7340"/>
                        <a:pt x="5536" y="7313"/>
                        <a:pt x="5509" y="7313"/>
                      </a:cubicBezTo>
                      <a:close/>
                      <a:moveTo>
                        <a:pt x="5509" y="7583"/>
                      </a:moveTo>
                      <a:cubicBezTo>
                        <a:pt x="5466" y="7583"/>
                        <a:pt x="5444" y="7610"/>
                        <a:pt x="5444" y="7653"/>
                      </a:cubicBezTo>
                      <a:cubicBezTo>
                        <a:pt x="5444" y="7696"/>
                        <a:pt x="5466" y="7718"/>
                        <a:pt x="5509" y="7718"/>
                      </a:cubicBezTo>
                      <a:cubicBezTo>
                        <a:pt x="5536" y="7718"/>
                        <a:pt x="5579" y="7696"/>
                        <a:pt x="5579" y="7653"/>
                      </a:cubicBezTo>
                      <a:cubicBezTo>
                        <a:pt x="5579" y="7610"/>
                        <a:pt x="5536" y="7583"/>
                        <a:pt x="5509" y="7583"/>
                      </a:cubicBezTo>
                      <a:close/>
                      <a:moveTo>
                        <a:pt x="5509" y="7853"/>
                      </a:moveTo>
                      <a:cubicBezTo>
                        <a:pt x="5466" y="7853"/>
                        <a:pt x="5444" y="7880"/>
                        <a:pt x="5444" y="7923"/>
                      </a:cubicBezTo>
                      <a:cubicBezTo>
                        <a:pt x="5444" y="7966"/>
                        <a:pt x="5466" y="7988"/>
                        <a:pt x="5509" y="7988"/>
                      </a:cubicBezTo>
                      <a:cubicBezTo>
                        <a:pt x="5536" y="7988"/>
                        <a:pt x="5579" y="7966"/>
                        <a:pt x="5579" y="7923"/>
                      </a:cubicBezTo>
                      <a:cubicBezTo>
                        <a:pt x="5579" y="7880"/>
                        <a:pt x="5536" y="7853"/>
                        <a:pt x="5509" y="7853"/>
                      </a:cubicBezTo>
                      <a:close/>
                      <a:moveTo>
                        <a:pt x="5509" y="8123"/>
                      </a:moveTo>
                      <a:cubicBezTo>
                        <a:pt x="5466" y="8123"/>
                        <a:pt x="5444" y="8150"/>
                        <a:pt x="5444" y="8193"/>
                      </a:cubicBezTo>
                      <a:cubicBezTo>
                        <a:pt x="5444" y="8236"/>
                        <a:pt x="5466" y="8258"/>
                        <a:pt x="5509" y="8258"/>
                      </a:cubicBezTo>
                      <a:cubicBezTo>
                        <a:pt x="5536" y="8258"/>
                        <a:pt x="5579" y="8236"/>
                        <a:pt x="5579" y="8193"/>
                      </a:cubicBezTo>
                      <a:cubicBezTo>
                        <a:pt x="5579" y="8150"/>
                        <a:pt x="5536" y="8123"/>
                        <a:pt x="5509" y="8123"/>
                      </a:cubicBezTo>
                      <a:close/>
                      <a:moveTo>
                        <a:pt x="5509" y="8393"/>
                      </a:moveTo>
                      <a:cubicBezTo>
                        <a:pt x="5466" y="8393"/>
                        <a:pt x="5444" y="8420"/>
                        <a:pt x="5444" y="8463"/>
                      </a:cubicBezTo>
                      <a:cubicBezTo>
                        <a:pt x="5444" y="8506"/>
                        <a:pt x="5466" y="8528"/>
                        <a:pt x="5509" y="8528"/>
                      </a:cubicBezTo>
                      <a:cubicBezTo>
                        <a:pt x="5536" y="8528"/>
                        <a:pt x="5579" y="8506"/>
                        <a:pt x="5579" y="8463"/>
                      </a:cubicBezTo>
                      <a:cubicBezTo>
                        <a:pt x="5579" y="8420"/>
                        <a:pt x="5536" y="8393"/>
                        <a:pt x="5509" y="8393"/>
                      </a:cubicBezTo>
                      <a:close/>
                      <a:moveTo>
                        <a:pt x="5509" y="8663"/>
                      </a:moveTo>
                      <a:cubicBezTo>
                        <a:pt x="5466" y="8663"/>
                        <a:pt x="5444" y="8690"/>
                        <a:pt x="5444" y="8733"/>
                      </a:cubicBezTo>
                      <a:cubicBezTo>
                        <a:pt x="5444" y="8776"/>
                        <a:pt x="5466" y="8798"/>
                        <a:pt x="5509" y="8798"/>
                      </a:cubicBezTo>
                      <a:cubicBezTo>
                        <a:pt x="5536" y="8798"/>
                        <a:pt x="5579" y="8776"/>
                        <a:pt x="5579" y="8733"/>
                      </a:cubicBezTo>
                      <a:cubicBezTo>
                        <a:pt x="5579" y="8690"/>
                        <a:pt x="5536" y="8663"/>
                        <a:pt x="5509" y="8663"/>
                      </a:cubicBezTo>
                      <a:close/>
                      <a:moveTo>
                        <a:pt x="5509" y="8933"/>
                      </a:moveTo>
                      <a:cubicBezTo>
                        <a:pt x="5466" y="8933"/>
                        <a:pt x="5444" y="8960"/>
                        <a:pt x="5444" y="9003"/>
                      </a:cubicBezTo>
                      <a:cubicBezTo>
                        <a:pt x="5444" y="9046"/>
                        <a:pt x="5466" y="9068"/>
                        <a:pt x="5509" y="9068"/>
                      </a:cubicBezTo>
                      <a:cubicBezTo>
                        <a:pt x="5536" y="9068"/>
                        <a:pt x="5579" y="9046"/>
                        <a:pt x="5579" y="9003"/>
                      </a:cubicBezTo>
                      <a:cubicBezTo>
                        <a:pt x="5579" y="8960"/>
                        <a:pt x="5536" y="8933"/>
                        <a:pt x="5509" y="8933"/>
                      </a:cubicBezTo>
                      <a:close/>
                      <a:moveTo>
                        <a:pt x="5509" y="9203"/>
                      </a:moveTo>
                      <a:cubicBezTo>
                        <a:pt x="5466" y="9203"/>
                        <a:pt x="5444" y="9230"/>
                        <a:pt x="5444" y="9273"/>
                      </a:cubicBezTo>
                      <a:cubicBezTo>
                        <a:pt x="5444" y="9316"/>
                        <a:pt x="5466" y="9338"/>
                        <a:pt x="5509" y="9338"/>
                      </a:cubicBezTo>
                      <a:cubicBezTo>
                        <a:pt x="5536" y="9338"/>
                        <a:pt x="5579" y="9316"/>
                        <a:pt x="5579" y="9273"/>
                      </a:cubicBezTo>
                      <a:cubicBezTo>
                        <a:pt x="5579" y="9230"/>
                        <a:pt x="5536" y="9203"/>
                        <a:pt x="5509" y="9203"/>
                      </a:cubicBezTo>
                      <a:close/>
                      <a:moveTo>
                        <a:pt x="5509" y="9473"/>
                      </a:moveTo>
                      <a:cubicBezTo>
                        <a:pt x="5466" y="9473"/>
                        <a:pt x="5444" y="9500"/>
                        <a:pt x="5444" y="9543"/>
                      </a:cubicBezTo>
                      <a:cubicBezTo>
                        <a:pt x="5444" y="9586"/>
                        <a:pt x="5466" y="9608"/>
                        <a:pt x="5509" y="9608"/>
                      </a:cubicBezTo>
                      <a:cubicBezTo>
                        <a:pt x="5536" y="9608"/>
                        <a:pt x="5579" y="9586"/>
                        <a:pt x="5579" y="9543"/>
                      </a:cubicBezTo>
                      <a:cubicBezTo>
                        <a:pt x="5579" y="9500"/>
                        <a:pt x="5536" y="9473"/>
                        <a:pt x="5509" y="9473"/>
                      </a:cubicBezTo>
                      <a:close/>
                      <a:moveTo>
                        <a:pt x="5509" y="9743"/>
                      </a:moveTo>
                      <a:cubicBezTo>
                        <a:pt x="5466" y="9743"/>
                        <a:pt x="5444" y="9770"/>
                        <a:pt x="5444" y="9813"/>
                      </a:cubicBezTo>
                      <a:cubicBezTo>
                        <a:pt x="5444" y="9856"/>
                        <a:pt x="5466" y="9878"/>
                        <a:pt x="5509" y="9878"/>
                      </a:cubicBezTo>
                      <a:cubicBezTo>
                        <a:pt x="5536" y="9878"/>
                        <a:pt x="5579" y="9856"/>
                        <a:pt x="5579" y="9813"/>
                      </a:cubicBezTo>
                      <a:cubicBezTo>
                        <a:pt x="5579" y="9770"/>
                        <a:pt x="5536" y="9743"/>
                        <a:pt x="5509" y="9743"/>
                      </a:cubicBezTo>
                      <a:close/>
                      <a:moveTo>
                        <a:pt x="5509" y="10013"/>
                      </a:moveTo>
                      <a:cubicBezTo>
                        <a:pt x="5466" y="10013"/>
                        <a:pt x="5444" y="10040"/>
                        <a:pt x="5444" y="10083"/>
                      </a:cubicBezTo>
                      <a:cubicBezTo>
                        <a:pt x="5444" y="10126"/>
                        <a:pt x="5466" y="10148"/>
                        <a:pt x="5509" y="10148"/>
                      </a:cubicBezTo>
                      <a:cubicBezTo>
                        <a:pt x="5536" y="10148"/>
                        <a:pt x="5579" y="10126"/>
                        <a:pt x="5579" y="10083"/>
                      </a:cubicBezTo>
                      <a:cubicBezTo>
                        <a:pt x="5579" y="10040"/>
                        <a:pt x="5536" y="10013"/>
                        <a:pt x="5509" y="10013"/>
                      </a:cubicBezTo>
                      <a:close/>
                      <a:moveTo>
                        <a:pt x="5509" y="10283"/>
                      </a:moveTo>
                      <a:cubicBezTo>
                        <a:pt x="5466" y="10283"/>
                        <a:pt x="5444" y="10310"/>
                        <a:pt x="5444" y="10353"/>
                      </a:cubicBezTo>
                      <a:cubicBezTo>
                        <a:pt x="5444" y="10396"/>
                        <a:pt x="5466" y="10418"/>
                        <a:pt x="5509" y="10418"/>
                      </a:cubicBezTo>
                      <a:cubicBezTo>
                        <a:pt x="5536" y="10418"/>
                        <a:pt x="5579" y="10396"/>
                        <a:pt x="5579" y="10353"/>
                      </a:cubicBezTo>
                      <a:cubicBezTo>
                        <a:pt x="5579" y="10310"/>
                        <a:pt x="5536" y="10283"/>
                        <a:pt x="5509" y="10283"/>
                      </a:cubicBezTo>
                      <a:close/>
                      <a:moveTo>
                        <a:pt x="5509" y="10553"/>
                      </a:moveTo>
                      <a:cubicBezTo>
                        <a:pt x="5466" y="10553"/>
                        <a:pt x="5444" y="10580"/>
                        <a:pt x="5444" y="10623"/>
                      </a:cubicBezTo>
                      <a:cubicBezTo>
                        <a:pt x="5444" y="10666"/>
                        <a:pt x="5466" y="10688"/>
                        <a:pt x="5509" y="10688"/>
                      </a:cubicBezTo>
                      <a:cubicBezTo>
                        <a:pt x="5536" y="10688"/>
                        <a:pt x="5579" y="10666"/>
                        <a:pt x="5579" y="10623"/>
                      </a:cubicBezTo>
                      <a:cubicBezTo>
                        <a:pt x="5579" y="10580"/>
                        <a:pt x="5536" y="10553"/>
                        <a:pt x="5509" y="10553"/>
                      </a:cubicBezTo>
                      <a:close/>
                      <a:moveTo>
                        <a:pt x="5509" y="10823"/>
                      </a:moveTo>
                      <a:cubicBezTo>
                        <a:pt x="5466" y="10823"/>
                        <a:pt x="5444" y="10850"/>
                        <a:pt x="5444" y="10893"/>
                      </a:cubicBezTo>
                      <a:cubicBezTo>
                        <a:pt x="5444" y="10936"/>
                        <a:pt x="5466" y="10958"/>
                        <a:pt x="5509" y="10958"/>
                      </a:cubicBezTo>
                      <a:cubicBezTo>
                        <a:pt x="5536" y="10958"/>
                        <a:pt x="5579" y="10936"/>
                        <a:pt x="5579" y="10893"/>
                      </a:cubicBezTo>
                      <a:cubicBezTo>
                        <a:pt x="5579" y="10850"/>
                        <a:pt x="5536" y="10823"/>
                        <a:pt x="5509" y="10823"/>
                      </a:cubicBezTo>
                      <a:close/>
                      <a:moveTo>
                        <a:pt x="5509" y="11093"/>
                      </a:moveTo>
                      <a:cubicBezTo>
                        <a:pt x="5466" y="11093"/>
                        <a:pt x="5444" y="11120"/>
                        <a:pt x="5444" y="11163"/>
                      </a:cubicBezTo>
                      <a:cubicBezTo>
                        <a:pt x="5444" y="11206"/>
                        <a:pt x="5466" y="11228"/>
                        <a:pt x="5509" y="11228"/>
                      </a:cubicBezTo>
                      <a:cubicBezTo>
                        <a:pt x="5536" y="11228"/>
                        <a:pt x="5579" y="11206"/>
                        <a:pt x="5579" y="11163"/>
                      </a:cubicBezTo>
                      <a:cubicBezTo>
                        <a:pt x="5579" y="11120"/>
                        <a:pt x="5536" y="11093"/>
                        <a:pt x="5509" y="11093"/>
                      </a:cubicBezTo>
                      <a:close/>
                      <a:moveTo>
                        <a:pt x="5509" y="11363"/>
                      </a:moveTo>
                      <a:cubicBezTo>
                        <a:pt x="5466" y="11363"/>
                        <a:pt x="5444" y="11390"/>
                        <a:pt x="5444" y="11433"/>
                      </a:cubicBezTo>
                      <a:cubicBezTo>
                        <a:pt x="5444" y="11476"/>
                        <a:pt x="5466" y="11498"/>
                        <a:pt x="5509" y="11498"/>
                      </a:cubicBezTo>
                      <a:cubicBezTo>
                        <a:pt x="5536" y="11498"/>
                        <a:pt x="5579" y="11476"/>
                        <a:pt x="5579" y="11433"/>
                      </a:cubicBezTo>
                      <a:cubicBezTo>
                        <a:pt x="5579" y="11390"/>
                        <a:pt x="5536" y="11363"/>
                        <a:pt x="5509" y="11363"/>
                      </a:cubicBezTo>
                      <a:close/>
                      <a:moveTo>
                        <a:pt x="5509" y="11633"/>
                      </a:moveTo>
                      <a:cubicBezTo>
                        <a:pt x="5466" y="11633"/>
                        <a:pt x="5444" y="11660"/>
                        <a:pt x="5444" y="11703"/>
                      </a:cubicBezTo>
                      <a:cubicBezTo>
                        <a:pt x="5444" y="11746"/>
                        <a:pt x="5466" y="11768"/>
                        <a:pt x="5509" y="11768"/>
                      </a:cubicBezTo>
                      <a:cubicBezTo>
                        <a:pt x="5536" y="11768"/>
                        <a:pt x="5579" y="11746"/>
                        <a:pt x="5579" y="11703"/>
                      </a:cubicBezTo>
                      <a:cubicBezTo>
                        <a:pt x="5579" y="11660"/>
                        <a:pt x="5536" y="11633"/>
                        <a:pt x="5509" y="11633"/>
                      </a:cubicBezTo>
                      <a:close/>
                      <a:moveTo>
                        <a:pt x="5509" y="11903"/>
                      </a:moveTo>
                      <a:cubicBezTo>
                        <a:pt x="5466" y="11903"/>
                        <a:pt x="5444" y="11930"/>
                        <a:pt x="5444" y="11973"/>
                      </a:cubicBezTo>
                      <a:cubicBezTo>
                        <a:pt x="5444" y="12016"/>
                        <a:pt x="5466" y="12038"/>
                        <a:pt x="5509" y="12038"/>
                      </a:cubicBezTo>
                      <a:cubicBezTo>
                        <a:pt x="5536" y="12038"/>
                        <a:pt x="5579" y="12016"/>
                        <a:pt x="5579" y="11973"/>
                      </a:cubicBezTo>
                      <a:cubicBezTo>
                        <a:pt x="5579" y="11930"/>
                        <a:pt x="5536" y="11903"/>
                        <a:pt x="5509" y="11903"/>
                      </a:cubicBezTo>
                      <a:close/>
                      <a:moveTo>
                        <a:pt x="5509" y="12173"/>
                      </a:moveTo>
                      <a:cubicBezTo>
                        <a:pt x="5466" y="12173"/>
                        <a:pt x="5444" y="12200"/>
                        <a:pt x="5444" y="12243"/>
                      </a:cubicBezTo>
                      <a:cubicBezTo>
                        <a:pt x="5444" y="12286"/>
                        <a:pt x="5466" y="12308"/>
                        <a:pt x="5509" y="12308"/>
                      </a:cubicBezTo>
                      <a:cubicBezTo>
                        <a:pt x="5536" y="12308"/>
                        <a:pt x="5579" y="12286"/>
                        <a:pt x="5579" y="12243"/>
                      </a:cubicBezTo>
                      <a:cubicBezTo>
                        <a:pt x="5579" y="12200"/>
                        <a:pt x="5536" y="12173"/>
                        <a:pt x="5509" y="12173"/>
                      </a:cubicBezTo>
                      <a:close/>
                      <a:moveTo>
                        <a:pt x="5509" y="12443"/>
                      </a:moveTo>
                      <a:cubicBezTo>
                        <a:pt x="5466" y="12443"/>
                        <a:pt x="5444" y="12470"/>
                        <a:pt x="5444" y="12513"/>
                      </a:cubicBezTo>
                      <a:cubicBezTo>
                        <a:pt x="5444" y="12556"/>
                        <a:pt x="5466" y="12578"/>
                        <a:pt x="5509" y="12578"/>
                      </a:cubicBezTo>
                      <a:cubicBezTo>
                        <a:pt x="5536" y="12578"/>
                        <a:pt x="5579" y="12556"/>
                        <a:pt x="5579" y="12513"/>
                      </a:cubicBezTo>
                      <a:cubicBezTo>
                        <a:pt x="5579" y="12470"/>
                        <a:pt x="5536" y="12443"/>
                        <a:pt x="5509" y="12443"/>
                      </a:cubicBezTo>
                      <a:close/>
                      <a:moveTo>
                        <a:pt x="5509" y="12713"/>
                      </a:moveTo>
                      <a:cubicBezTo>
                        <a:pt x="5466" y="12713"/>
                        <a:pt x="5444" y="12740"/>
                        <a:pt x="5444" y="12783"/>
                      </a:cubicBezTo>
                      <a:cubicBezTo>
                        <a:pt x="5444" y="12826"/>
                        <a:pt x="5466" y="12848"/>
                        <a:pt x="5509" y="12848"/>
                      </a:cubicBezTo>
                      <a:cubicBezTo>
                        <a:pt x="5536" y="12848"/>
                        <a:pt x="5579" y="12826"/>
                        <a:pt x="5579" y="12783"/>
                      </a:cubicBezTo>
                      <a:cubicBezTo>
                        <a:pt x="5579" y="12740"/>
                        <a:pt x="5536" y="12713"/>
                        <a:pt x="5509" y="12713"/>
                      </a:cubicBezTo>
                      <a:close/>
                      <a:moveTo>
                        <a:pt x="5509" y="12983"/>
                      </a:moveTo>
                      <a:cubicBezTo>
                        <a:pt x="5466" y="12983"/>
                        <a:pt x="5444" y="13010"/>
                        <a:pt x="5444" y="13053"/>
                      </a:cubicBezTo>
                      <a:cubicBezTo>
                        <a:pt x="5444" y="13096"/>
                        <a:pt x="5466" y="13118"/>
                        <a:pt x="5509" y="13118"/>
                      </a:cubicBezTo>
                      <a:cubicBezTo>
                        <a:pt x="5536" y="13118"/>
                        <a:pt x="5579" y="13096"/>
                        <a:pt x="5579" y="13053"/>
                      </a:cubicBezTo>
                      <a:cubicBezTo>
                        <a:pt x="5579" y="13010"/>
                        <a:pt x="5536" y="12983"/>
                        <a:pt x="5509" y="12983"/>
                      </a:cubicBezTo>
                      <a:close/>
                      <a:moveTo>
                        <a:pt x="5509" y="13253"/>
                      </a:moveTo>
                      <a:cubicBezTo>
                        <a:pt x="5466" y="13253"/>
                        <a:pt x="5444" y="13280"/>
                        <a:pt x="5444" y="13323"/>
                      </a:cubicBezTo>
                      <a:cubicBezTo>
                        <a:pt x="5444" y="13366"/>
                        <a:pt x="5466" y="13388"/>
                        <a:pt x="5509" y="13388"/>
                      </a:cubicBezTo>
                      <a:cubicBezTo>
                        <a:pt x="5536" y="13388"/>
                        <a:pt x="5579" y="13366"/>
                        <a:pt x="5579" y="13323"/>
                      </a:cubicBezTo>
                      <a:cubicBezTo>
                        <a:pt x="5579" y="13280"/>
                        <a:pt x="5536" y="13253"/>
                        <a:pt x="5509" y="13253"/>
                      </a:cubicBezTo>
                      <a:close/>
                      <a:moveTo>
                        <a:pt x="5509" y="13523"/>
                      </a:moveTo>
                      <a:cubicBezTo>
                        <a:pt x="5466" y="13523"/>
                        <a:pt x="5444" y="13550"/>
                        <a:pt x="5444" y="13593"/>
                      </a:cubicBezTo>
                      <a:cubicBezTo>
                        <a:pt x="5444" y="13636"/>
                        <a:pt x="5466" y="13658"/>
                        <a:pt x="5509" y="13658"/>
                      </a:cubicBezTo>
                      <a:cubicBezTo>
                        <a:pt x="5536" y="13658"/>
                        <a:pt x="5579" y="13636"/>
                        <a:pt x="5579" y="13593"/>
                      </a:cubicBezTo>
                      <a:cubicBezTo>
                        <a:pt x="5579" y="13550"/>
                        <a:pt x="5536" y="13523"/>
                        <a:pt x="5509" y="13523"/>
                      </a:cubicBezTo>
                      <a:close/>
                      <a:moveTo>
                        <a:pt x="5509" y="13793"/>
                      </a:moveTo>
                      <a:cubicBezTo>
                        <a:pt x="5466" y="13793"/>
                        <a:pt x="5444" y="13820"/>
                        <a:pt x="5444" y="13863"/>
                      </a:cubicBezTo>
                      <a:cubicBezTo>
                        <a:pt x="5444" y="13906"/>
                        <a:pt x="5466" y="13928"/>
                        <a:pt x="5509" y="13928"/>
                      </a:cubicBezTo>
                      <a:cubicBezTo>
                        <a:pt x="5536" y="13928"/>
                        <a:pt x="5579" y="13906"/>
                        <a:pt x="5579" y="13863"/>
                      </a:cubicBezTo>
                      <a:cubicBezTo>
                        <a:pt x="5579" y="13820"/>
                        <a:pt x="5536" y="13793"/>
                        <a:pt x="5509" y="13793"/>
                      </a:cubicBezTo>
                      <a:close/>
                      <a:moveTo>
                        <a:pt x="5509" y="14063"/>
                      </a:moveTo>
                      <a:cubicBezTo>
                        <a:pt x="5466" y="14063"/>
                        <a:pt x="5444" y="14090"/>
                        <a:pt x="5444" y="14133"/>
                      </a:cubicBezTo>
                      <a:cubicBezTo>
                        <a:pt x="5444" y="14176"/>
                        <a:pt x="5466" y="14198"/>
                        <a:pt x="5509" y="14198"/>
                      </a:cubicBezTo>
                      <a:cubicBezTo>
                        <a:pt x="5536" y="14198"/>
                        <a:pt x="5579" y="14176"/>
                        <a:pt x="5579" y="14133"/>
                      </a:cubicBezTo>
                      <a:cubicBezTo>
                        <a:pt x="5579" y="14090"/>
                        <a:pt x="5536" y="14063"/>
                        <a:pt x="5509" y="14063"/>
                      </a:cubicBezTo>
                      <a:close/>
                      <a:moveTo>
                        <a:pt x="5509" y="14333"/>
                      </a:moveTo>
                      <a:cubicBezTo>
                        <a:pt x="5466" y="14333"/>
                        <a:pt x="5444" y="14360"/>
                        <a:pt x="5444" y="14403"/>
                      </a:cubicBezTo>
                      <a:cubicBezTo>
                        <a:pt x="5444" y="14446"/>
                        <a:pt x="5466" y="14468"/>
                        <a:pt x="5509" y="14468"/>
                      </a:cubicBezTo>
                      <a:cubicBezTo>
                        <a:pt x="5536" y="14468"/>
                        <a:pt x="5579" y="14446"/>
                        <a:pt x="5579" y="14403"/>
                      </a:cubicBezTo>
                      <a:cubicBezTo>
                        <a:pt x="5579" y="14360"/>
                        <a:pt x="5536" y="14333"/>
                        <a:pt x="5509" y="14333"/>
                      </a:cubicBezTo>
                      <a:close/>
                      <a:moveTo>
                        <a:pt x="5509" y="14603"/>
                      </a:moveTo>
                      <a:cubicBezTo>
                        <a:pt x="5466" y="14603"/>
                        <a:pt x="5444" y="14630"/>
                        <a:pt x="5444" y="14673"/>
                      </a:cubicBezTo>
                      <a:cubicBezTo>
                        <a:pt x="5444" y="14716"/>
                        <a:pt x="5466" y="14738"/>
                        <a:pt x="5509" y="14738"/>
                      </a:cubicBezTo>
                      <a:cubicBezTo>
                        <a:pt x="5536" y="14738"/>
                        <a:pt x="5579" y="14716"/>
                        <a:pt x="5579" y="14673"/>
                      </a:cubicBezTo>
                      <a:cubicBezTo>
                        <a:pt x="5579" y="14630"/>
                        <a:pt x="5536" y="14603"/>
                        <a:pt x="5509" y="14603"/>
                      </a:cubicBezTo>
                      <a:close/>
                      <a:moveTo>
                        <a:pt x="5509" y="14873"/>
                      </a:moveTo>
                      <a:cubicBezTo>
                        <a:pt x="5466" y="14873"/>
                        <a:pt x="5444" y="14900"/>
                        <a:pt x="5444" y="14943"/>
                      </a:cubicBezTo>
                      <a:cubicBezTo>
                        <a:pt x="5444" y="14986"/>
                        <a:pt x="5466" y="15008"/>
                        <a:pt x="5509" y="15008"/>
                      </a:cubicBezTo>
                      <a:cubicBezTo>
                        <a:pt x="5536" y="15008"/>
                        <a:pt x="5579" y="14986"/>
                        <a:pt x="5579" y="14943"/>
                      </a:cubicBezTo>
                      <a:cubicBezTo>
                        <a:pt x="5579" y="14900"/>
                        <a:pt x="5536" y="14873"/>
                        <a:pt x="5509" y="14873"/>
                      </a:cubicBezTo>
                      <a:close/>
                      <a:moveTo>
                        <a:pt x="5509" y="15143"/>
                      </a:moveTo>
                      <a:cubicBezTo>
                        <a:pt x="5466" y="15143"/>
                        <a:pt x="5444" y="15170"/>
                        <a:pt x="5444" y="15213"/>
                      </a:cubicBezTo>
                      <a:cubicBezTo>
                        <a:pt x="5444" y="15256"/>
                        <a:pt x="5466" y="15278"/>
                        <a:pt x="5509" y="15278"/>
                      </a:cubicBezTo>
                      <a:cubicBezTo>
                        <a:pt x="5536" y="15278"/>
                        <a:pt x="5579" y="15256"/>
                        <a:pt x="5579" y="15213"/>
                      </a:cubicBezTo>
                      <a:cubicBezTo>
                        <a:pt x="5579" y="15170"/>
                        <a:pt x="5536" y="15143"/>
                        <a:pt x="5509" y="15143"/>
                      </a:cubicBezTo>
                      <a:close/>
                      <a:moveTo>
                        <a:pt x="5509" y="15413"/>
                      </a:moveTo>
                      <a:cubicBezTo>
                        <a:pt x="5466" y="15413"/>
                        <a:pt x="5444" y="15440"/>
                        <a:pt x="5444" y="15483"/>
                      </a:cubicBezTo>
                      <a:cubicBezTo>
                        <a:pt x="5444" y="15526"/>
                        <a:pt x="5466" y="15548"/>
                        <a:pt x="5509" y="15548"/>
                      </a:cubicBezTo>
                      <a:cubicBezTo>
                        <a:pt x="5536" y="15548"/>
                        <a:pt x="5579" y="15526"/>
                        <a:pt x="5579" y="15483"/>
                      </a:cubicBezTo>
                      <a:cubicBezTo>
                        <a:pt x="5579" y="15440"/>
                        <a:pt x="5536" y="15413"/>
                        <a:pt x="5509" y="15413"/>
                      </a:cubicBezTo>
                      <a:close/>
                      <a:moveTo>
                        <a:pt x="5509" y="15683"/>
                      </a:moveTo>
                      <a:cubicBezTo>
                        <a:pt x="5466" y="15683"/>
                        <a:pt x="5444" y="15710"/>
                        <a:pt x="5444" y="15753"/>
                      </a:cubicBezTo>
                      <a:cubicBezTo>
                        <a:pt x="5444" y="15796"/>
                        <a:pt x="5466" y="15818"/>
                        <a:pt x="5509" y="15818"/>
                      </a:cubicBezTo>
                      <a:cubicBezTo>
                        <a:pt x="5536" y="15818"/>
                        <a:pt x="5579" y="15796"/>
                        <a:pt x="5579" y="15753"/>
                      </a:cubicBezTo>
                      <a:cubicBezTo>
                        <a:pt x="5579" y="15710"/>
                        <a:pt x="5536" y="15683"/>
                        <a:pt x="5509" y="15683"/>
                      </a:cubicBezTo>
                      <a:close/>
                      <a:moveTo>
                        <a:pt x="5509" y="15953"/>
                      </a:moveTo>
                      <a:cubicBezTo>
                        <a:pt x="5466" y="15953"/>
                        <a:pt x="5444" y="15980"/>
                        <a:pt x="5444" y="16023"/>
                      </a:cubicBezTo>
                      <a:cubicBezTo>
                        <a:pt x="5444" y="16066"/>
                        <a:pt x="5466" y="16088"/>
                        <a:pt x="5509" y="16088"/>
                      </a:cubicBezTo>
                      <a:cubicBezTo>
                        <a:pt x="5536" y="16088"/>
                        <a:pt x="5579" y="16066"/>
                        <a:pt x="5579" y="16023"/>
                      </a:cubicBezTo>
                      <a:cubicBezTo>
                        <a:pt x="5579" y="15980"/>
                        <a:pt x="5536" y="15953"/>
                        <a:pt x="5509" y="15953"/>
                      </a:cubicBezTo>
                      <a:close/>
                      <a:moveTo>
                        <a:pt x="5509" y="16223"/>
                      </a:moveTo>
                      <a:cubicBezTo>
                        <a:pt x="5466" y="16223"/>
                        <a:pt x="5444" y="16250"/>
                        <a:pt x="5444" y="16293"/>
                      </a:cubicBezTo>
                      <a:cubicBezTo>
                        <a:pt x="5444" y="16336"/>
                        <a:pt x="5466" y="16358"/>
                        <a:pt x="5509" y="16358"/>
                      </a:cubicBezTo>
                      <a:cubicBezTo>
                        <a:pt x="5536" y="16358"/>
                        <a:pt x="5579" y="16336"/>
                        <a:pt x="5579" y="16293"/>
                      </a:cubicBezTo>
                      <a:cubicBezTo>
                        <a:pt x="5579" y="16250"/>
                        <a:pt x="5536" y="16223"/>
                        <a:pt x="5509" y="16223"/>
                      </a:cubicBezTo>
                      <a:close/>
                      <a:moveTo>
                        <a:pt x="5509" y="16493"/>
                      </a:moveTo>
                      <a:cubicBezTo>
                        <a:pt x="5466" y="16493"/>
                        <a:pt x="5444" y="16520"/>
                        <a:pt x="5444" y="16563"/>
                      </a:cubicBezTo>
                      <a:cubicBezTo>
                        <a:pt x="5444" y="16606"/>
                        <a:pt x="5466" y="16628"/>
                        <a:pt x="5509" y="16628"/>
                      </a:cubicBezTo>
                      <a:cubicBezTo>
                        <a:pt x="5536" y="16628"/>
                        <a:pt x="5579" y="16606"/>
                        <a:pt x="5579" y="16563"/>
                      </a:cubicBezTo>
                      <a:cubicBezTo>
                        <a:pt x="5579" y="16520"/>
                        <a:pt x="5536" y="16493"/>
                        <a:pt x="5509" y="16493"/>
                      </a:cubicBezTo>
                      <a:close/>
                      <a:moveTo>
                        <a:pt x="5509" y="16763"/>
                      </a:moveTo>
                      <a:cubicBezTo>
                        <a:pt x="5466" y="16763"/>
                        <a:pt x="5444" y="16790"/>
                        <a:pt x="5444" y="16833"/>
                      </a:cubicBezTo>
                      <a:cubicBezTo>
                        <a:pt x="5444" y="16876"/>
                        <a:pt x="5466" y="16898"/>
                        <a:pt x="5509" y="16898"/>
                      </a:cubicBezTo>
                      <a:cubicBezTo>
                        <a:pt x="5536" y="16898"/>
                        <a:pt x="5579" y="16876"/>
                        <a:pt x="5579" y="16833"/>
                      </a:cubicBezTo>
                      <a:cubicBezTo>
                        <a:pt x="5579" y="16790"/>
                        <a:pt x="5536" y="16763"/>
                        <a:pt x="5509" y="16763"/>
                      </a:cubicBezTo>
                      <a:close/>
                      <a:moveTo>
                        <a:pt x="5509" y="17033"/>
                      </a:moveTo>
                      <a:cubicBezTo>
                        <a:pt x="5466" y="17033"/>
                        <a:pt x="5444" y="17060"/>
                        <a:pt x="5444" y="17103"/>
                      </a:cubicBezTo>
                      <a:cubicBezTo>
                        <a:pt x="5444" y="17146"/>
                        <a:pt x="5466" y="17168"/>
                        <a:pt x="5509" y="17168"/>
                      </a:cubicBezTo>
                      <a:cubicBezTo>
                        <a:pt x="5536" y="17168"/>
                        <a:pt x="5579" y="17146"/>
                        <a:pt x="5579" y="17103"/>
                      </a:cubicBezTo>
                      <a:cubicBezTo>
                        <a:pt x="5579" y="17060"/>
                        <a:pt x="5536" y="17033"/>
                        <a:pt x="5509" y="17033"/>
                      </a:cubicBezTo>
                      <a:close/>
                      <a:moveTo>
                        <a:pt x="5509" y="17303"/>
                      </a:moveTo>
                      <a:cubicBezTo>
                        <a:pt x="5466" y="17303"/>
                        <a:pt x="5444" y="17330"/>
                        <a:pt x="5444" y="17373"/>
                      </a:cubicBezTo>
                      <a:cubicBezTo>
                        <a:pt x="5444" y="17416"/>
                        <a:pt x="5466" y="17438"/>
                        <a:pt x="5509" y="17438"/>
                      </a:cubicBezTo>
                      <a:cubicBezTo>
                        <a:pt x="5536" y="17438"/>
                        <a:pt x="5579" y="17416"/>
                        <a:pt x="5579" y="17373"/>
                      </a:cubicBezTo>
                      <a:cubicBezTo>
                        <a:pt x="5579" y="17330"/>
                        <a:pt x="5536" y="17303"/>
                        <a:pt x="5509" y="17303"/>
                      </a:cubicBezTo>
                      <a:close/>
                      <a:moveTo>
                        <a:pt x="5509" y="17573"/>
                      </a:moveTo>
                      <a:cubicBezTo>
                        <a:pt x="5466" y="17573"/>
                        <a:pt x="5444" y="17600"/>
                        <a:pt x="5444" y="17643"/>
                      </a:cubicBezTo>
                      <a:cubicBezTo>
                        <a:pt x="5444" y="17686"/>
                        <a:pt x="5466" y="17708"/>
                        <a:pt x="5509" y="17708"/>
                      </a:cubicBezTo>
                      <a:cubicBezTo>
                        <a:pt x="5536" y="17708"/>
                        <a:pt x="5579" y="17686"/>
                        <a:pt x="5579" y="17643"/>
                      </a:cubicBezTo>
                      <a:cubicBezTo>
                        <a:pt x="5579" y="17600"/>
                        <a:pt x="5536" y="17573"/>
                        <a:pt x="5509" y="17573"/>
                      </a:cubicBezTo>
                      <a:close/>
                      <a:moveTo>
                        <a:pt x="65" y="17821"/>
                      </a:moveTo>
                      <a:cubicBezTo>
                        <a:pt x="44" y="17821"/>
                        <a:pt x="1" y="17843"/>
                        <a:pt x="1" y="17892"/>
                      </a:cubicBezTo>
                      <a:lnTo>
                        <a:pt x="22" y="17892"/>
                      </a:lnTo>
                      <a:cubicBezTo>
                        <a:pt x="22" y="17870"/>
                        <a:pt x="44" y="17843"/>
                        <a:pt x="65" y="17843"/>
                      </a:cubicBezTo>
                      <a:cubicBezTo>
                        <a:pt x="109" y="17843"/>
                        <a:pt x="136" y="17870"/>
                        <a:pt x="136" y="17892"/>
                      </a:cubicBezTo>
                      <a:cubicBezTo>
                        <a:pt x="136" y="17843"/>
                        <a:pt x="109" y="17821"/>
                        <a:pt x="65" y="17821"/>
                      </a:cubicBezTo>
                      <a:close/>
                      <a:moveTo>
                        <a:pt x="335" y="17821"/>
                      </a:moveTo>
                      <a:cubicBezTo>
                        <a:pt x="314" y="17821"/>
                        <a:pt x="271" y="17843"/>
                        <a:pt x="271" y="17892"/>
                      </a:cubicBezTo>
                      <a:cubicBezTo>
                        <a:pt x="271" y="17913"/>
                        <a:pt x="314" y="17956"/>
                        <a:pt x="335" y="17956"/>
                      </a:cubicBezTo>
                      <a:cubicBezTo>
                        <a:pt x="379" y="17956"/>
                        <a:pt x="406" y="17913"/>
                        <a:pt x="406" y="17892"/>
                      </a:cubicBezTo>
                      <a:cubicBezTo>
                        <a:pt x="406" y="17843"/>
                        <a:pt x="379" y="17821"/>
                        <a:pt x="335" y="17821"/>
                      </a:cubicBezTo>
                      <a:close/>
                      <a:moveTo>
                        <a:pt x="605" y="17821"/>
                      </a:moveTo>
                      <a:cubicBezTo>
                        <a:pt x="584" y="17821"/>
                        <a:pt x="541" y="17843"/>
                        <a:pt x="541" y="17892"/>
                      </a:cubicBezTo>
                      <a:cubicBezTo>
                        <a:pt x="541" y="17913"/>
                        <a:pt x="584" y="17956"/>
                        <a:pt x="605" y="17956"/>
                      </a:cubicBezTo>
                      <a:cubicBezTo>
                        <a:pt x="649" y="17956"/>
                        <a:pt x="676" y="17913"/>
                        <a:pt x="676" y="17892"/>
                      </a:cubicBezTo>
                      <a:cubicBezTo>
                        <a:pt x="676" y="17843"/>
                        <a:pt x="649" y="17821"/>
                        <a:pt x="605" y="17821"/>
                      </a:cubicBezTo>
                      <a:close/>
                      <a:moveTo>
                        <a:pt x="875" y="17821"/>
                      </a:moveTo>
                      <a:cubicBezTo>
                        <a:pt x="854" y="17821"/>
                        <a:pt x="811" y="17843"/>
                        <a:pt x="811" y="17892"/>
                      </a:cubicBezTo>
                      <a:cubicBezTo>
                        <a:pt x="811" y="17913"/>
                        <a:pt x="854" y="17956"/>
                        <a:pt x="875" y="17956"/>
                      </a:cubicBezTo>
                      <a:cubicBezTo>
                        <a:pt x="919" y="17956"/>
                        <a:pt x="946" y="17913"/>
                        <a:pt x="946" y="17892"/>
                      </a:cubicBezTo>
                      <a:cubicBezTo>
                        <a:pt x="946" y="17843"/>
                        <a:pt x="919" y="17821"/>
                        <a:pt x="875" y="17821"/>
                      </a:cubicBezTo>
                      <a:close/>
                      <a:moveTo>
                        <a:pt x="1145" y="17821"/>
                      </a:moveTo>
                      <a:cubicBezTo>
                        <a:pt x="1124" y="17821"/>
                        <a:pt x="1081" y="17843"/>
                        <a:pt x="1081" y="17892"/>
                      </a:cubicBezTo>
                      <a:cubicBezTo>
                        <a:pt x="1081" y="17913"/>
                        <a:pt x="1124" y="17956"/>
                        <a:pt x="1145" y="17956"/>
                      </a:cubicBezTo>
                      <a:cubicBezTo>
                        <a:pt x="1189" y="17956"/>
                        <a:pt x="1216" y="17913"/>
                        <a:pt x="1216" y="17892"/>
                      </a:cubicBezTo>
                      <a:cubicBezTo>
                        <a:pt x="1216" y="17843"/>
                        <a:pt x="1189" y="17821"/>
                        <a:pt x="1145" y="17821"/>
                      </a:cubicBezTo>
                      <a:close/>
                      <a:moveTo>
                        <a:pt x="1416" y="17821"/>
                      </a:moveTo>
                      <a:cubicBezTo>
                        <a:pt x="1394" y="17821"/>
                        <a:pt x="1351" y="17843"/>
                        <a:pt x="1351" y="17892"/>
                      </a:cubicBezTo>
                      <a:cubicBezTo>
                        <a:pt x="1351" y="17913"/>
                        <a:pt x="1394" y="17956"/>
                        <a:pt x="1416" y="17956"/>
                      </a:cubicBezTo>
                      <a:cubicBezTo>
                        <a:pt x="1459" y="17956"/>
                        <a:pt x="1486" y="17913"/>
                        <a:pt x="1486" y="17892"/>
                      </a:cubicBezTo>
                      <a:cubicBezTo>
                        <a:pt x="1486" y="17843"/>
                        <a:pt x="1459" y="17821"/>
                        <a:pt x="1416" y="17821"/>
                      </a:cubicBezTo>
                      <a:close/>
                      <a:moveTo>
                        <a:pt x="1686" y="17821"/>
                      </a:moveTo>
                      <a:cubicBezTo>
                        <a:pt x="1664" y="17821"/>
                        <a:pt x="1621" y="17843"/>
                        <a:pt x="1621" y="17892"/>
                      </a:cubicBezTo>
                      <a:cubicBezTo>
                        <a:pt x="1621" y="17913"/>
                        <a:pt x="1664" y="17956"/>
                        <a:pt x="1686" y="17956"/>
                      </a:cubicBezTo>
                      <a:cubicBezTo>
                        <a:pt x="1729" y="17956"/>
                        <a:pt x="1756" y="17913"/>
                        <a:pt x="1756" y="17892"/>
                      </a:cubicBezTo>
                      <a:cubicBezTo>
                        <a:pt x="1756" y="17843"/>
                        <a:pt x="1729" y="17821"/>
                        <a:pt x="1686" y="17821"/>
                      </a:cubicBezTo>
                      <a:close/>
                      <a:moveTo>
                        <a:pt x="1956" y="17821"/>
                      </a:moveTo>
                      <a:cubicBezTo>
                        <a:pt x="1934" y="17821"/>
                        <a:pt x="1891" y="17843"/>
                        <a:pt x="1891" y="17892"/>
                      </a:cubicBezTo>
                      <a:cubicBezTo>
                        <a:pt x="1891" y="17913"/>
                        <a:pt x="1934" y="17956"/>
                        <a:pt x="1956" y="17956"/>
                      </a:cubicBezTo>
                      <a:cubicBezTo>
                        <a:pt x="1999" y="17956"/>
                        <a:pt x="2026" y="17913"/>
                        <a:pt x="2026" y="17892"/>
                      </a:cubicBezTo>
                      <a:cubicBezTo>
                        <a:pt x="2026" y="17843"/>
                        <a:pt x="1999" y="17821"/>
                        <a:pt x="1956" y="17821"/>
                      </a:cubicBezTo>
                      <a:close/>
                      <a:moveTo>
                        <a:pt x="2226" y="17821"/>
                      </a:moveTo>
                      <a:cubicBezTo>
                        <a:pt x="2204" y="17821"/>
                        <a:pt x="2161" y="17843"/>
                        <a:pt x="2161" y="17892"/>
                      </a:cubicBezTo>
                      <a:cubicBezTo>
                        <a:pt x="2161" y="17913"/>
                        <a:pt x="2204" y="17956"/>
                        <a:pt x="2226" y="17956"/>
                      </a:cubicBezTo>
                      <a:cubicBezTo>
                        <a:pt x="2269" y="17956"/>
                        <a:pt x="2296" y="17913"/>
                        <a:pt x="2296" y="17892"/>
                      </a:cubicBezTo>
                      <a:cubicBezTo>
                        <a:pt x="2296" y="17843"/>
                        <a:pt x="2269" y="17821"/>
                        <a:pt x="2226" y="17821"/>
                      </a:cubicBezTo>
                      <a:close/>
                      <a:moveTo>
                        <a:pt x="2496" y="17821"/>
                      </a:moveTo>
                      <a:cubicBezTo>
                        <a:pt x="2474" y="17821"/>
                        <a:pt x="2431" y="17843"/>
                        <a:pt x="2431" y="17892"/>
                      </a:cubicBezTo>
                      <a:cubicBezTo>
                        <a:pt x="2431" y="17913"/>
                        <a:pt x="2474" y="17956"/>
                        <a:pt x="2496" y="17956"/>
                      </a:cubicBezTo>
                      <a:cubicBezTo>
                        <a:pt x="2539" y="17956"/>
                        <a:pt x="2566" y="17913"/>
                        <a:pt x="2566" y="17892"/>
                      </a:cubicBezTo>
                      <a:cubicBezTo>
                        <a:pt x="2566" y="17843"/>
                        <a:pt x="2539" y="17821"/>
                        <a:pt x="2496" y="17821"/>
                      </a:cubicBezTo>
                      <a:close/>
                      <a:moveTo>
                        <a:pt x="2766" y="17821"/>
                      </a:moveTo>
                      <a:cubicBezTo>
                        <a:pt x="2744" y="17821"/>
                        <a:pt x="2701" y="17843"/>
                        <a:pt x="2701" y="17892"/>
                      </a:cubicBezTo>
                      <a:cubicBezTo>
                        <a:pt x="2701" y="17913"/>
                        <a:pt x="2744" y="17956"/>
                        <a:pt x="2766" y="17956"/>
                      </a:cubicBezTo>
                      <a:cubicBezTo>
                        <a:pt x="2809" y="17956"/>
                        <a:pt x="2836" y="17913"/>
                        <a:pt x="2836" y="17892"/>
                      </a:cubicBezTo>
                      <a:cubicBezTo>
                        <a:pt x="2836" y="17843"/>
                        <a:pt x="2809" y="17821"/>
                        <a:pt x="2766" y="17821"/>
                      </a:cubicBezTo>
                      <a:close/>
                      <a:moveTo>
                        <a:pt x="3036" y="17821"/>
                      </a:moveTo>
                      <a:cubicBezTo>
                        <a:pt x="3014" y="17821"/>
                        <a:pt x="2971" y="17843"/>
                        <a:pt x="2971" y="17892"/>
                      </a:cubicBezTo>
                      <a:cubicBezTo>
                        <a:pt x="2971" y="17913"/>
                        <a:pt x="3014" y="17956"/>
                        <a:pt x="3036" y="17956"/>
                      </a:cubicBezTo>
                      <a:cubicBezTo>
                        <a:pt x="3079" y="17956"/>
                        <a:pt x="3106" y="17913"/>
                        <a:pt x="3106" y="17892"/>
                      </a:cubicBezTo>
                      <a:cubicBezTo>
                        <a:pt x="3106" y="17843"/>
                        <a:pt x="3079" y="17821"/>
                        <a:pt x="3036" y="17821"/>
                      </a:cubicBezTo>
                      <a:close/>
                      <a:moveTo>
                        <a:pt x="3306" y="17821"/>
                      </a:moveTo>
                      <a:cubicBezTo>
                        <a:pt x="3284" y="17821"/>
                        <a:pt x="3241" y="17843"/>
                        <a:pt x="3241" y="17892"/>
                      </a:cubicBezTo>
                      <a:cubicBezTo>
                        <a:pt x="3241" y="17913"/>
                        <a:pt x="3284" y="17956"/>
                        <a:pt x="3306" y="17956"/>
                      </a:cubicBezTo>
                      <a:cubicBezTo>
                        <a:pt x="3349" y="17956"/>
                        <a:pt x="3376" y="17913"/>
                        <a:pt x="3376" y="17892"/>
                      </a:cubicBezTo>
                      <a:cubicBezTo>
                        <a:pt x="3376" y="17843"/>
                        <a:pt x="3349" y="17821"/>
                        <a:pt x="3306" y="17821"/>
                      </a:cubicBezTo>
                      <a:close/>
                      <a:moveTo>
                        <a:pt x="3576" y="17821"/>
                      </a:moveTo>
                      <a:cubicBezTo>
                        <a:pt x="3554" y="17821"/>
                        <a:pt x="3511" y="17843"/>
                        <a:pt x="3511" y="17892"/>
                      </a:cubicBezTo>
                      <a:cubicBezTo>
                        <a:pt x="3511" y="17913"/>
                        <a:pt x="3554" y="17956"/>
                        <a:pt x="3576" y="17956"/>
                      </a:cubicBezTo>
                      <a:cubicBezTo>
                        <a:pt x="3619" y="17956"/>
                        <a:pt x="3646" y="17913"/>
                        <a:pt x="3646" y="17892"/>
                      </a:cubicBezTo>
                      <a:cubicBezTo>
                        <a:pt x="3646" y="17843"/>
                        <a:pt x="3619" y="17821"/>
                        <a:pt x="3576" y="17821"/>
                      </a:cubicBezTo>
                      <a:close/>
                      <a:moveTo>
                        <a:pt x="3846" y="17821"/>
                      </a:moveTo>
                      <a:cubicBezTo>
                        <a:pt x="3824" y="17821"/>
                        <a:pt x="3781" y="17843"/>
                        <a:pt x="3781" y="17892"/>
                      </a:cubicBezTo>
                      <a:cubicBezTo>
                        <a:pt x="3781" y="17913"/>
                        <a:pt x="3824" y="17956"/>
                        <a:pt x="3846" y="17956"/>
                      </a:cubicBezTo>
                      <a:cubicBezTo>
                        <a:pt x="3889" y="17956"/>
                        <a:pt x="3916" y="17913"/>
                        <a:pt x="3916" y="17892"/>
                      </a:cubicBezTo>
                      <a:cubicBezTo>
                        <a:pt x="3916" y="17843"/>
                        <a:pt x="3889" y="17821"/>
                        <a:pt x="3846" y="17821"/>
                      </a:cubicBezTo>
                      <a:close/>
                      <a:moveTo>
                        <a:pt x="4116" y="17821"/>
                      </a:moveTo>
                      <a:cubicBezTo>
                        <a:pt x="4094" y="17821"/>
                        <a:pt x="4051" y="17843"/>
                        <a:pt x="4051" y="17892"/>
                      </a:cubicBezTo>
                      <a:cubicBezTo>
                        <a:pt x="4051" y="17913"/>
                        <a:pt x="4094" y="17956"/>
                        <a:pt x="4116" y="17956"/>
                      </a:cubicBezTo>
                      <a:cubicBezTo>
                        <a:pt x="4159" y="17956"/>
                        <a:pt x="4186" y="17913"/>
                        <a:pt x="4186" y="17892"/>
                      </a:cubicBezTo>
                      <a:cubicBezTo>
                        <a:pt x="4186" y="17843"/>
                        <a:pt x="4159" y="17821"/>
                        <a:pt x="4116" y="17821"/>
                      </a:cubicBezTo>
                      <a:close/>
                      <a:moveTo>
                        <a:pt x="4386" y="17821"/>
                      </a:moveTo>
                      <a:cubicBezTo>
                        <a:pt x="4364" y="17821"/>
                        <a:pt x="4321" y="17843"/>
                        <a:pt x="4321" y="17892"/>
                      </a:cubicBezTo>
                      <a:cubicBezTo>
                        <a:pt x="4321" y="17913"/>
                        <a:pt x="4364" y="17956"/>
                        <a:pt x="4386" y="17956"/>
                      </a:cubicBezTo>
                      <a:cubicBezTo>
                        <a:pt x="4429" y="17956"/>
                        <a:pt x="4456" y="17913"/>
                        <a:pt x="4456" y="17892"/>
                      </a:cubicBezTo>
                      <a:cubicBezTo>
                        <a:pt x="4456" y="17843"/>
                        <a:pt x="4429" y="17821"/>
                        <a:pt x="4386" y="17821"/>
                      </a:cubicBezTo>
                      <a:close/>
                      <a:moveTo>
                        <a:pt x="4656" y="17821"/>
                      </a:moveTo>
                      <a:cubicBezTo>
                        <a:pt x="4634" y="17821"/>
                        <a:pt x="4591" y="17843"/>
                        <a:pt x="4591" y="17892"/>
                      </a:cubicBezTo>
                      <a:cubicBezTo>
                        <a:pt x="4591" y="17913"/>
                        <a:pt x="4634" y="17956"/>
                        <a:pt x="4656" y="17956"/>
                      </a:cubicBezTo>
                      <a:cubicBezTo>
                        <a:pt x="4699" y="17956"/>
                        <a:pt x="4726" y="17913"/>
                        <a:pt x="4726" y="17892"/>
                      </a:cubicBezTo>
                      <a:cubicBezTo>
                        <a:pt x="4726" y="17843"/>
                        <a:pt x="4699" y="17821"/>
                        <a:pt x="4656" y="17821"/>
                      </a:cubicBezTo>
                      <a:close/>
                      <a:moveTo>
                        <a:pt x="4926" y="17821"/>
                      </a:moveTo>
                      <a:cubicBezTo>
                        <a:pt x="4904" y="17821"/>
                        <a:pt x="4861" y="17843"/>
                        <a:pt x="4861" y="17892"/>
                      </a:cubicBezTo>
                      <a:cubicBezTo>
                        <a:pt x="4861" y="17913"/>
                        <a:pt x="4904" y="17956"/>
                        <a:pt x="4926" y="17956"/>
                      </a:cubicBezTo>
                      <a:cubicBezTo>
                        <a:pt x="4969" y="17956"/>
                        <a:pt x="4996" y="17913"/>
                        <a:pt x="4996" y="17892"/>
                      </a:cubicBezTo>
                      <a:cubicBezTo>
                        <a:pt x="4996" y="17843"/>
                        <a:pt x="4969" y="17821"/>
                        <a:pt x="4926" y="17821"/>
                      </a:cubicBezTo>
                      <a:close/>
                      <a:moveTo>
                        <a:pt x="5196" y="17821"/>
                      </a:moveTo>
                      <a:cubicBezTo>
                        <a:pt x="5174" y="17821"/>
                        <a:pt x="5131" y="17843"/>
                        <a:pt x="5131" y="17892"/>
                      </a:cubicBezTo>
                      <a:cubicBezTo>
                        <a:pt x="5131" y="17913"/>
                        <a:pt x="5174" y="17956"/>
                        <a:pt x="5196" y="17956"/>
                      </a:cubicBezTo>
                      <a:cubicBezTo>
                        <a:pt x="5239" y="17956"/>
                        <a:pt x="5266" y="17913"/>
                        <a:pt x="5266" y="17892"/>
                      </a:cubicBezTo>
                      <a:cubicBezTo>
                        <a:pt x="5266" y="17843"/>
                        <a:pt x="5239" y="17821"/>
                        <a:pt x="5196" y="17821"/>
                      </a:cubicBezTo>
                      <a:close/>
                      <a:moveTo>
                        <a:pt x="5466" y="17821"/>
                      </a:moveTo>
                      <a:cubicBezTo>
                        <a:pt x="5444" y="17821"/>
                        <a:pt x="5401" y="17843"/>
                        <a:pt x="5401" y="17892"/>
                      </a:cubicBezTo>
                      <a:cubicBezTo>
                        <a:pt x="5401" y="17913"/>
                        <a:pt x="5444" y="17956"/>
                        <a:pt x="5466" y="17956"/>
                      </a:cubicBezTo>
                      <a:cubicBezTo>
                        <a:pt x="5509" y="17956"/>
                        <a:pt x="5536" y="17913"/>
                        <a:pt x="5536" y="17892"/>
                      </a:cubicBezTo>
                      <a:cubicBezTo>
                        <a:pt x="5536" y="17843"/>
                        <a:pt x="5509" y="17821"/>
                        <a:pt x="5466" y="1782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0"/>
                <p:cNvSpPr/>
                <p:nvPr/>
              </p:nvSpPr>
              <p:spPr>
                <a:xfrm rot="-5400000">
                  <a:off x="133476" y="-563333"/>
                  <a:ext cx="1655568" cy="1600537"/>
                </a:xfrm>
                <a:custGeom>
                  <a:rect b="b" l="l" r="r" t="t"/>
                  <a:pathLst>
                    <a:path extrusionOk="0" h="13815" w="14290">
                      <a:moveTo>
                        <a:pt x="71" y="0"/>
                      </a:moveTo>
                      <a:cubicBezTo>
                        <a:pt x="28" y="0"/>
                        <a:pt x="1" y="43"/>
                        <a:pt x="1" y="65"/>
                      </a:cubicBezTo>
                      <a:cubicBezTo>
                        <a:pt x="1" y="108"/>
                        <a:pt x="28" y="135"/>
                        <a:pt x="71" y="135"/>
                      </a:cubicBezTo>
                      <a:cubicBezTo>
                        <a:pt x="114" y="135"/>
                        <a:pt x="136" y="108"/>
                        <a:pt x="136" y="65"/>
                      </a:cubicBezTo>
                      <a:cubicBezTo>
                        <a:pt x="136" y="43"/>
                        <a:pt x="114" y="0"/>
                        <a:pt x="71" y="0"/>
                      </a:cubicBezTo>
                      <a:close/>
                      <a:moveTo>
                        <a:pt x="341" y="0"/>
                      </a:moveTo>
                      <a:cubicBezTo>
                        <a:pt x="298" y="0"/>
                        <a:pt x="271" y="43"/>
                        <a:pt x="271" y="65"/>
                      </a:cubicBezTo>
                      <a:cubicBezTo>
                        <a:pt x="271" y="108"/>
                        <a:pt x="298" y="135"/>
                        <a:pt x="341" y="135"/>
                      </a:cubicBezTo>
                      <a:cubicBezTo>
                        <a:pt x="384" y="135"/>
                        <a:pt x="406" y="108"/>
                        <a:pt x="406" y="65"/>
                      </a:cubicBezTo>
                      <a:cubicBezTo>
                        <a:pt x="406" y="43"/>
                        <a:pt x="384" y="0"/>
                        <a:pt x="341" y="0"/>
                      </a:cubicBezTo>
                      <a:close/>
                      <a:moveTo>
                        <a:pt x="611" y="0"/>
                      </a:moveTo>
                      <a:cubicBezTo>
                        <a:pt x="568" y="0"/>
                        <a:pt x="541" y="43"/>
                        <a:pt x="541" y="65"/>
                      </a:cubicBezTo>
                      <a:cubicBezTo>
                        <a:pt x="541" y="108"/>
                        <a:pt x="568" y="135"/>
                        <a:pt x="611" y="135"/>
                      </a:cubicBezTo>
                      <a:cubicBezTo>
                        <a:pt x="654" y="135"/>
                        <a:pt x="676" y="108"/>
                        <a:pt x="676" y="65"/>
                      </a:cubicBezTo>
                      <a:cubicBezTo>
                        <a:pt x="676" y="43"/>
                        <a:pt x="654" y="0"/>
                        <a:pt x="611" y="0"/>
                      </a:cubicBezTo>
                      <a:close/>
                      <a:moveTo>
                        <a:pt x="881" y="0"/>
                      </a:moveTo>
                      <a:cubicBezTo>
                        <a:pt x="838" y="0"/>
                        <a:pt x="811" y="43"/>
                        <a:pt x="811" y="65"/>
                      </a:cubicBezTo>
                      <a:cubicBezTo>
                        <a:pt x="811" y="108"/>
                        <a:pt x="838" y="135"/>
                        <a:pt x="881" y="135"/>
                      </a:cubicBezTo>
                      <a:cubicBezTo>
                        <a:pt x="924" y="135"/>
                        <a:pt x="946" y="108"/>
                        <a:pt x="946" y="65"/>
                      </a:cubicBezTo>
                      <a:cubicBezTo>
                        <a:pt x="946" y="43"/>
                        <a:pt x="924" y="0"/>
                        <a:pt x="881" y="0"/>
                      </a:cubicBezTo>
                      <a:close/>
                      <a:moveTo>
                        <a:pt x="1151" y="0"/>
                      </a:moveTo>
                      <a:cubicBezTo>
                        <a:pt x="1108" y="0"/>
                        <a:pt x="1081" y="43"/>
                        <a:pt x="1081" y="65"/>
                      </a:cubicBezTo>
                      <a:cubicBezTo>
                        <a:pt x="1081" y="108"/>
                        <a:pt x="1108" y="135"/>
                        <a:pt x="1151" y="135"/>
                      </a:cubicBezTo>
                      <a:cubicBezTo>
                        <a:pt x="1194" y="135"/>
                        <a:pt x="1216" y="108"/>
                        <a:pt x="1216" y="65"/>
                      </a:cubicBezTo>
                      <a:cubicBezTo>
                        <a:pt x="1216" y="43"/>
                        <a:pt x="1194" y="0"/>
                        <a:pt x="1151" y="0"/>
                      </a:cubicBezTo>
                      <a:close/>
                      <a:moveTo>
                        <a:pt x="1421" y="0"/>
                      </a:moveTo>
                      <a:cubicBezTo>
                        <a:pt x="1378" y="0"/>
                        <a:pt x="1351" y="43"/>
                        <a:pt x="1351" y="65"/>
                      </a:cubicBezTo>
                      <a:cubicBezTo>
                        <a:pt x="1351" y="108"/>
                        <a:pt x="1378" y="135"/>
                        <a:pt x="1421" y="135"/>
                      </a:cubicBezTo>
                      <a:cubicBezTo>
                        <a:pt x="1464" y="135"/>
                        <a:pt x="1486" y="108"/>
                        <a:pt x="1486" y="65"/>
                      </a:cubicBezTo>
                      <a:cubicBezTo>
                        <a:pt x="1486" y="43"/>
                        <a:pt x="1464" y="0"/>
                        <a:pt x="1421" y="0"/>
                      </a:cubicBezTo>
                      <a:close/>
                      <a:moveTo>
                        <a:pt x="1691" y="0"/>
                      </a:moveTo>
                      <a:cubicBezTo>
                        <a:pt x="1648" y="0"/>
                        <a:pt x="1621" y="43"/>
                        <a:pt x="1621" y="65"/>
                      </a:cubicBezTo>
                      <a:cubicBezTo>
                        <a:pt x="1621" y="108"/>
                        <a:pt x="1648" y="135"/>
                        <a:pt x="1691" y="135"/>
                      </a:cubicBezTo>
                      <a:cubicBezTo>
                        <a:pt x="1734" y="135"/>
                        <a:pt x="1756" y="108"/>
                        <a:pt x="1756" y="65"/>
                      </a:cubicBezTo>
                      <a:cubicBezTo>
                        <a:pt x="1756" y="43"/>
                        <a:pt x="1734" y="0"/>
                        <a:pt x="1691" y="0"/>
                      </a:cubicBezTo>
                      <a:close/>
                      <a:moveTo>
                        <a:pt x="1961" y="0"/>
                      </a:moveTo>
                      <a:cubicBezTo>
                        <a:pt x="1918" y="0"/>
                        <a:pt x="1891" y="43"/>
                        <a:pt x="1891" y="65"/>
                      </a:cubicBezTo>
                      <a:cubicBezTo>
                        <a:pt x="1891" y="108"/>
                        <a:pt x="1918" y="135"/>
                        <a:pt x="1961" y="135"/>
                      </a:cubicBezTo>
                      <a:cubicBezTo>
                        <a:pt x="2004" y="135"/>
                        <a:pt x="2026" y="108"/>
                        <a:pt x="2026" y="65"/>
                      </a:cubicBezTo>
                      <a:cubicBezTo>
                        <a:pt x="2026" y="43"/>
                        <a:pt x="2004" y="0"/>
                        <a:pt x="1961" y="0"/>
                      </a:cubicBezTo>
                      <a:close/>
                      <a:moveTo>
                        <a:pt x="2231" y="0"/>
                      </a:moveTo>
                      <a:cubicBezTo>
                        <a:pt x="2188" y="0"/>
                        <a:pt x="2161" y="43"/>
                        <a:pt x="2161" y="65"/>
                      </a:cubicBezTo>
                      <a:cubicBezTo>
                        <a:pt x="2161" y="108"/>
                        <a:pt x="2188" y="135"/>
                        <a:pt x="2231" y="135"/>
                      </a:cubicBezTo>
                      <a:cubicBezTo>
                        <a:pt x="2274" y="135"/>
                        <a:pt x="2296" y="108"/>
                        <a:pt x="2296" y="65"/>
                      </a:cubicBezTo>
                      <a:cubicBezTo>
                        <a:pt x="2296" y="43"/>
                        <a:pt x="2274" y="0"/>
                        <a:pt x="2231" y="0"/>
                      </a:cubicBezTo>
                      <a:close/>
                      <a:moveTo>
                        <a:pt x="2501" y="0"/>
                      </a:moveTo>
                      <a:cubicBezTo>
                        <a:pt x="2458" y="0"/>
                        <a:pt x="2431" y="43"/>
                        <a:pt x="2431" y="65"/>
                      </a:cubicBezTo>
                      <a:cubicBezTo>
                        <a:pt x="2431" y="108"/>
                        <a:pt x="2458" y="135"/>
                        <a:pt x="2501" y="135"/>
                      </a:cubicBezTo>
                      <a:cubicBezTo>
                        <a:pt x="2544" y="135"/>
                        <a:pt x="2566" y="108"/>
                        <a:pt x="2566" y="65"/>
                      </a:cubicBezTo>
                      <a:cubicBezTo>
                        <a:pt x="2566" y="43"/>
                        <a:pt x="2544" y="0"/>
                        <a:pt x="2501" y="0"/>
                      </a:cubicBezTo>
                      <a:close/>
                      <a:moveTo>
                        <a:pt x="2771" y="0"/>
                      </a:moveTo>
                      <a:cubicBezTo>
                        <a:pt x="2728" y="0"/>
                        <a:pt x="2701" y="43"/>
                        <a:pt x="2701" y="65"/>
                      </a:cubicBezTo>
                      <a:cubicBezTo>
                        <a:pt x="2701" y="108"/>
                        <a:pt x="2728" y="135"/>
                        <a:pt x="2771" y="135"/>
                      </a:cubicBezTo>
                      <a:cubicBezTo>
                        <a:pt x="2814" y="135"/>
                        <a:pt x="2836" y="108"/>
                        <a:pt x="2836" y="65"/>
                      </a:cubicBezTo>
                      <a:cubicBezTo>
                        <a:pt x="2836" y="43"/>
                        <a:pt x="2814" y="0"/>
                        <a:pt x="2771" y="0"/>
                      </a:cubicBezTo>
                      <a:close/>
                      <a:moveTo>
                        <a:pt x="3041" y="0"/>
                      </a:moveTo>
                      <a:cubicBezTo>
                        <a:pt x="2998" y="0"/>
                        <a:pt x="2971" y="43"/>
                        <a:pt x="2971" y="65"/>
                      </a:cubicBezTo>
                      <a:cubicBezTo>
                        <a:pt x="2971" y="108"/>
                        <a:pt x="2998" y="135"/>
                        <a:pt x="3041" y="135"/>
                      </a:cubicBezTo>
                      <a:cubicBezTo>
                        <a:pt x="3084" y="135"/>
                        <a:pt x="3106" y="108"/>
                        <a:pt x="3106" y="65"/>
                      </a:cubicBezTo>
                      <a:cubicBezTo>
                        <a:pt x="3106" y="43"/>
                        <a:pt x="3084" y="0"/>
                        <a:pt x="3041" y="0"/>
                      </a:cubicBezTo>
                      <a:close/>
                      <a:moveTo>
                        <a:pt x="3311" y="0"/>
                      </a:moveTo>
                      <a:cubicBezTo>
                        <a:pt x="3268" y="0"/>
                        <a:pt x="3241" y="43"/>
                        <a:pt x="3241" y="65"/>
                      </a:cubicBezTo>
                      <a:cubicBezTo>
                        <a:pt x="3241" y="108"/>
                        <a:pt x="3268" y="135"/>
                        <a:pt x="3311" y="135"/>
                      </a:cubicBezTo>
                      <a:cubicBezTo>
                        <a:pt x="3354" y="135"/>
                        <a:pt x="3376" y="108"/>
                        <a:pt x="3376" y="65"/>
                      </a:cubicBezTo>
                      <a:cubicBezTo>
                        <a:pt x="3376" y="43"/>
                        <a:pt x="3354" y="0"/>
                        <a:pt x="3311" y="0"/>
                      </a:cubicBezTo>
                      <a:close/>
                      <a:moveTo>
                        <a:pt x="3581" y="0"/>
                      </a:moveTo>
                      <a:cubicBezTo>
                        <a:pt x="3538" y="0"/>
                        <a:pt x="3511" y="43"/>
                        <a:pt x="3511" y="65"/>
                      </a:cubicBezTo>
                      <a:cubicBezTo>
                        <a:pt x="3511" y="108"/>
                        <a:pt x="3538" y="135"/>
                        <a:pt x="3581" y="135"/>
                      </a:cubicBezTo>
                      <a:cubicBezTo>
                        <a:pt x="3624" y="135"/>
                        <a:pt x="3646" y="108"/>
                        <a:pt x="3646" y="65"/>
                      </a:cubicBezTo>
                      <a:cubicBezTo>
                        <a:pt x="3646" y="43"/>
                        <a:pt x="3624" y="0"/>
                        <a:pt x="3581" y="0"/>
                      </a:cubicBezTo>
                      <a:close/>
                      <a:moveTo>
                        <a:pt x="3851" y="0"/>
                      </a:moveTo>
                      <a:cubicBezTo>
                        <a:pt x="3808" y="0"/>
                        <a:pt x="3781" y="43"/>
                        <a:pt x="3781" y="65"/>
                      </a:cubicBezTo>
                      <a:cubicBezTo>
                        <a:pt x="3781" y="108"/>
                        <a:pt x="3808" y="135"/>
                        <a:pt x="3851" y="135"/>
                      </a:cubicBezTo>
                      <a:cubicBezTo>
                        <a:pt x="3894" y="135"/>
                        <a:pt x="3916" y="108"/>
                        <a:pt x="3916" y="65"/>
                      </a:cubicBezTo>
                      <a:cubicBezTo>
                        <a:pt x="3916" y="43"/>
                        <a:pt x="3894" y="0"/>
                        <a:pt x="3851" y="0"/>
                      </a:cubicBezTo>
                      <a:close/>
                      <a:moveTo>
                        <a:pt x="4121" y="0"/>
                      </a:moveTo>
                      <a:cubicBezTo>
                        <a:pt x="4078" y="0"/>
                        <a:pt x="4051" y="43"/>
                        <a:pt x="4051" y="65"/>
                      </a:cubicBezTo>
                      <a:cubicBezTo>
                        <a:pt x="4051" y="108"/>
                        <a:pt x="4078" y="135"/>
                        <a:pt x="4121" y="135"/>
                      </a:cubicBezTo>
                      <a:cubicBezTo>
                        <a:pt x="4164" y="135"/>
                        <a:pt x="4186" y="108"/>
                        <a:pt x="4186" y="65"/>
                      </a:cubicBezTo>
                      <a:cubicBezTo>
                        <a:pt x="4186" y="43"/>
                        <a:pt x="4164" y="0"/>
                        <a:pt x="4121" y="0"/>
                      </a:cubicBezTo>
                      <a:close/>
                      <a:moveTo>
                        <a:pt x="4391" y="0"/>
                      </a:moveTo>
                      <a:cubicBezTo>
                        <a:pt x="4348" y="0"/>
                        <a:pt x="4321" y="43"/>
                        <a:pt x="4321" y="65"/>
                      </a:cubicBezTo>
                      <a:cubicBezTo>
                        <a:pt x="4321" y="108"/>
                        <a:pt x="4348" y="135"/>
                        <a:pt x="4391" y="135"/>
                      </a:cubicBezTo>
                      <a:cubicBezTo>
                        <a:pt x="4434" y="135"/>
                        <a:pt x="4456" y="108"/>
                        <a:pt x="4456" y="65"/>
                      </a:cubicBezTo>
                      <a:cubicBezTo>
                        <a:pt x="4456" y="43"/>
                        <a:pt x="4434" y="0"/>
                        <a:pt x="4391" y="0"/>
                      </a:cubicBezTo>
                      <a:close/>
                      <a:moveTo>
                        <a:pt x="4661" y="0"/>
                      </a:moveTo>
                      <a:cubicBezTo>
                        <a:pt x="4618" y="0"/>
                        <a:pt x="4591" y="43"/>
                        <a:pt x="4591" y="65"/>
                      </a:cubicBezTo>
                      <a:cubicBezTo>
                        <a:pt x="4591" y="108"/>
                        <a:pt x="4618" y="135"/>
                        <a:pt x="4661" y="135"/>
                      </a:cubicBezTo>
                      <a:cubicBezTo>
                        <a:pt x="4704" y="135"/>
                        <a:pt x="4726" y="108"/>
                        <a:pt x="4726" y="65"/>
                      </a:cubicBezTo>
                      <a:cubicBezTo>
                        <a:pt x="4726" y="43"/>
                        <a:pt x="4704" y="0"/>
                        <a:pt x="4661" y="0"/>
                      </a:cubicBezTo>
                      <a:close/>
                      <a:moveTo>
                        <a:pt x="4931" y="0"/>
                      </a:moveTo>
                      <a:cubicBezTo>
                        <a:pt x="4888" y="0"/>
                        <a:pt x="4861" y="43"/>
                        <a:pt x="4861" y="65"/>
                      </a:cubicBezTo>
                      <a:cubicBezTo>
                        <a:pt x="4861" y="108"/>
                        <a:pt x="4888" y="135"/>
                        <a:pt x="4931" y="135"/>
                      </a:cubicBezTo>
                      <a:cubicBezTo>
                        <a:pt x="4975" y="135"/>
                        <a:pt x="4996" y="108"/>
                        <a:pt x="4996" y="65"/>
                      </a:cubicBezTo>
                      <a:cubicBezTo>
                        <a:pt x="4996" y="43"/>
                        <a:pt x="4975" y="0"/>
                        <a:pt x="4931" y="0"/>
                      </a:cubicBezTo>
                      <a:close/>
                      <a:moveTo>
                        <a:pt x="5201" y="0"/>
                      </a:moveTo>
                      <a:cubicBezTo>
                        <a:pt x="5158" y="0"/>
                        <a:pt x="5131" y="43"/>
                        <a:pt x="5131" y="65"/>
                      </a:cubicBezTo>
                      <a:cubicBezTo>
                        <a:pt x="5131" y="108"/>
                        <a:pt x="5158" y="135"/>
                        <a:pt x="5201" y="135"/>
                      </a:cubicBezTo>
                      <a:cubicBezTo>
                        <a:pt x="5245" y="135"/>
                        <a:pt x="5266" y="108"/>
                        <a:pt x="5266" y="65"/>
                      </a:cubicBezTo>
                      <a:cubicBezTo>
                        <a:pt x="5266" y="43"/>
                        <a:pt x="5245" y="0"/>
                        <a:pt x="5201" y="0"/>
                      </a:cubicBezTo>
                      <a:close/>
                      <a:moveTo>
                        <a:pt x="5471" y="0"/>
                      </a:moveTo>
                      <a:cubicBezTo>
                        <a:pt x="5428" y="0"/>
                        <a:pt x="5401" y="43"/>
                        <a:pt x="5401" y="65"/>
                      </a:cubicBezTo>
                      <a:cubicBezTo>
                        <a:pt x="5401" y="108"/>
                        <a:pt x="5428" y="135"/>
                        <a:pt x="5471" y="135"/>
                      </a:cubicBezTo>
                      <a:cubicBezTo>
                        <a:pt x="5515" y="135"/>
                        <a:pt x="5536" y="108"/>
                        <a:pt x="5536" y="65"/>
                      </a:cubicBezTo>
                      <a:cubicBezTo>
                        <a:pt x="5536" y="43"/>
                        <a:pt x="5515" y="0"/>
                        <a:pt x="5471" y="0"/>
                      </a:cubicBezTo>
                      <a:close/>
                      <a:moveTo>
                        <a:pt x="5741" y="0"/>
                      </a:moveTo>
                      <a:cubicBezTo>
                        <a:pt x="5698" y="0"/>
                        <a:pt x="5671" y="43"/>
                        <a:pt x="5671" y="65"/>
                      </a:cubicBezTo>
                      <a:cubicBezTo>
                        <a:pt x="5671" y="108"/>
                        <a:pt x="5698" y="135"/>
                        <a:pt x="5741" y="135"/>
                      </a:cubicBezTo>
                      <a:cubicBezTo>
                        <a:pt x="5785" y="135"/>
                        <a:pt x="5806" y="108"/>
                        <a:pt x="5806" y="65"/>
                      </a:cubicBezTo>
                      <a:cubicBezTo>
                        <a:pt x="5806" y="43"/>
                        <a:pt x="5785" y="0"/>
                        <a:pt x="5741" y="0"/>
                      </a:cubicBezTo>
                      <a:close/>
                      <a:moveTo>
                        <a:pt x="6011" y="0"/>
                      </a:moveTo>
                      <a:cubicBezTo>
                        <a:pt x="5968" y="0"/>
                        <a:pt x="5941" y="43"/>
                        <a:pt x="5941" y="65"/>
                      </a:cubicBezTo>
                      <a:cubicBezTo>
                        <a:pt x="5941" y="108"/>
                        <a:pt x="5968" y="135"/>
                        <a:pt x="6011" y="135"/>
                      </a:cubicBezTo>
                      <a:cubicBezTo>
                        <a:pt x="6055" y="135"/>
                        <a:pt x="6076" y="108"/>
                        <a:pt x="6076" y="65"/>
                      </a:cubicBezTo>
                      <a:cubicBezTo>
                        <a:pt x="6076" y="43"/>
                        <a:pt x="6055" y="0"/>
                        <a:pt x="6011" y="0"/>
                      </a:cubicBezTo>
                      <a:close/>
                      <a:moveTo>
                        <a:pt x="6281" y="0"/>
                      </a:moveTo>
                      <a:cubicBezTo>
                        <a:pt x="6238" y="0"/>
                        <a:pt x="6211" y="43"/>
                        <a:pt x="6211" y="65"/>
                      </a:cubicBezTo>
                      <a:cubicBezTo>
                        <a:pt x="6211" y="108"/>
                        <a:pt x="6238" y="135"/>
                        <a:pt x="6281" y="135"/>
                      </a:cubicBezTo>
                      <a:cubicBezTo>
                        <a:pt x="6325" y="135"/>
                        <a:pt x="6346" y="108"/>
                        <a:pt x="6346" y="65"/>
                      </a:cubicBezTo>
                      <a:cubicBezTo>
                        <a:pt x="6346" y="43"/>
                        <a:pt x="6325" y="0"/>
                        <a:pt x="6281" y="0"/>
                      </a:cubicBezTo>
                      <a:close/>
                      <a:moveTo>
                        <a:pt x="6551" y="0"/>
                      </a:moveTo>
                      <a:cubicBezTo>
                        <a:pt x="6508" y="0"/>
                        <a:pt x="6481" y="43"/>
                        <a:pt x="6481" y="65"/>
                      </a:cubicBezTo>
                      <a:cubicBezTo>
                        <a:pt x="6481" y="108"/>
                        <a:pt x="6508" y="135"/>
                        <a:pt x="6551" y="135"/>
                      </a:cubicBezTo>
                      <a:cubicBezTo>
                        <a:pt x="6595" y="135"/>
                        <a:pt x="6616" y="108"/>
                        <a:pt x="6616" y="65"/>
                      </a:cubicBezTo>
                      <a:cubicBezTo>
                        <a:pt x="6616" y="43"/>
                        <a:pt x="6595" y="0"/>
                        <a:pt x="6551" y="0"/>
                      </a:cubicBezTo>
                      <a:close/>
                      <a:moveTo>
                        <a:pt x="6821" y="0"/>
                      </a:moveTo>
                      <a:cubicBezTo>
                        <a:pt x="6778" y="0"/>
                        <a:pt x="6751" y="43"/>
                        <a:pt x="6751" y="65"/>
                      </a:cubicBezTo>
                      <a:cubicBezTo>
                        <a:pt x="6751" y="108"/>
                        <a:pt x="6778" y="135"/>
                        <a:pt x="6821" y="135"/>
                      </a:cubicBezTo>
                      <a:cubicBezTo>
                        <a:pt x="6865" y="135"/>
                        <a:pt x="6886" y="108"/>
                        <a:pt x="6886" y="65"/>
                      </a:cubicBezTo>
                      <a:cubicBezTo>
                        <a:pt x="6886" y="43"/>
                        <a:pt x="6865" y="0"/>
                        <a:pt x="6821" y="0"/>
                      </a:cubicBezTo>
                      <a:close/>
                      <a:moveTo>
                        <a:pt x="7091" y="0"/>
                      </a:moveTo>
                      <a:cubicBezTo>
                        <a:pt x="7048" y="0"/>
                        <a:pt x="7021" y="43"/>
                        <a:pt x="7021" y="65"/>
                      </a:cubicBezTo>
                      <a:cubicBezTo>
                        <a:pt x="7021" y="108"/>
                        <a:pt x="7048" y="135"/>
                        <a:pt x="7091" y="135"/>
                      </a:cubicBezTo>
                      <a:cubicBezTo>
                        <a:pt x="7135" y="135"/>
                        <a:pt x="7156" y="108"/>
                        <a:pt x="7156" y="65"/>
                      </a:cubicBezTo>
                      <a:cubicBezTo>
                        <a:pt x="7156" y="43"/>
                        <a:pt x="7135" y="0"/>
                        <a:pt x="7091" y="0"/>
                      </a:cubicBezTo>
                      <a:close/>
                      <a:moveTo>
                        <a:pt x="7113" y="243"/>
                      </a:moveTo>
                      <a:cubicBezTo>
                        <a:pt x="7091" y="243"/>
                        <a:pt x="7048" y="270"/>
                        <a:pt x="7048" y="314"/>
                      </a:cubicBezTo>
                      <a:cubicBezTo>
                        <a:pt x="7048" y="335"/>
                        <a:pt x="7091" y="378"/>
                        <a:pt x="7113" y="378"/>
                      </a:cubicBezTo>
                      <a:cubicBezTo>
                        <a:pt x="7156" y="378"/>
                        <a:pt x="7183" y="335"/>
                        <a:pt x="7183" y="314"/>
                      </a:cubicBezTo>
                      <a:cubicBezTo>
                        <a:pt x="7183" y="270"/>
                        <a:pt x="7156" y="243"/>
                        <a:pt x="7113" y="243"/>
                      </a:cubicBezTo>
                      <a:close/>
                      <a:moveTo>
                        <a:pt x="7113" y="513"/>
                      </a:moveTo>
                      <a:cubicBezTo>
                        <a:pt x="7091" y="513"/>
                        <a:pt x="7048" y="540"/>
                        <a:pt x="7048" y="584"/>
                      </a:cubicBezTo>
                      <a:cubicBezTo>
                        <a:pt x="7048" y="605"/>
                        <a:pt x="7091" y="648"/>
                        <a:pt x="7113" y="648"/>
                      </a:cubicBezTo>
                      <a:cubicBezTo>
                        <a:pt x="7156" y="648"/>
                        <a:pt x="7183" y="605"/>
                        <a:pt x="7183" y="584"/>
                      </a:cubicBezTo>
                      <a:cubicBezTo>
                        <a:pt x="7183" y="540"/>
                        <a:pt x="7156" y="513"/>
                        <a:pt x="7113" y="513"/>
                      </a:cubicBezTo>
                      <a:close/>
                      <a:moveTo>
                        <a:pt x="7113" y="783"/>
                      </a:moveTo>
                      <a:cubicBezTo>
                        <a:pt x="7091" y="783"/>
                        <a:pt x="7048" y="810"/>
                        <a:pt x="7048" y="854"/>
                      </a:cubicBezTo>
                      <a:cubicBezTo>
                        <a:pt x="7048" y="875"/>
                        <a:pt x="7091" y="918"/>
                        <a:pt x="7113" y="918"/>
                      </a:cubicBezTo>
                      <a:cubicBezTo>
                        <a:pt x="7156" y="918"/>
                        <a:pt x="7183" y="875"/>
                        <a:pt x="7183" y="854"/>
                      </a:cubicBezTo>
                      <a:cubicBezTo>
                        <a:pt x="7183" y="810"/>
                        <a:pt x="7156" y="783"/>
                        <a:pt x="7113" y="783"/>
                      </a:cubicBezTo>
                      <a:close/>
                      <a:moveTo>
                        <a:pt x="7113" y="1053"/>
                      </a:moveTo>
                      <a:cubicBezTo>
                        <a:pt x="7091" y="1053"/>
                        <a:pt x="7048" y="1080"/>
                        <a:pt x="7048" y="1124"/>
                      </a:cubicBezTo>
                      <a:cubicBezTo>
                        <a:pt x="7048" y="1145"/>
                        <a:pt x="7091" y="1188"/>
                        <a:pt x="7113" y="1188"/>
                      </a:cubicBezTo>
                      <a:cubicBezTo>
                        <a:pt x="7156" y="1188"/>
                        <a:pt x="7183" y="1145"/>
                        <a:pt x="7183" y="1124"/>
                      </a:cubicBezTo>
                      <a:cubicBezTo>
                        <a:pt x="7183" y="1080"/>
                        <a:pt x="7156" y="1053"/>
                        <a:pt x="7113" y="1053"/>
                      </a:cubicBezTo>
                      <a:close/>
                      <a:moveTo>
                        <a:pt x="7113" y="1323"/>
                      </a:moveTo>
                      <a:cubicBezTo>
                        <a:pt x="7091" y="1323"/>
                        <a:pt x="7048" y="1350"/>
                        <a:pt x="7048" y="1394"/>
                      </a:cubicBezTo>
                      <a:cubicBezTo>
                        <a:pt x="7048" y="1415"/>
                        <a:pt x="7091" y="1458"/>
                        <a:pt x="7113" y="1458"/>
                      </a:cubicBezTo>
                      <a:cubicBezTo>
                        <a:pt x="7156" y="1458"/>
                        <a:pt x="7183" y="1415"/>
                        <a:pt x="7183" y="1394"/>
                      </a:cubicBezTo>
                      <a:cubicBezTo>
                        <a:pt x="7183" y="1350"/>
                        <a:pt x="7156" y="1323"/>
                        <a:pt x="7113" y="1323"/>
                      </a:cubicBezTo>
                      <a:close/>
                      <a:moveTo>
                        <a:pt x="7113" y="1593"/>
                      </a:moveTo>
                      <a:cubicBezTo>
                        <a:pt x="7091" y="1593"/>
                        <a:pt x="7048" y="1620"/>
                        <a:pt x="7048" y="1664"/>
                      </a:cubicBezTo>
                      <a:cubicBezTo>
                        <a:pt x="7048" y="1685"/>
                        <a:pt x="7091" y="1728"/>
                        <a:pt x="7113" y="1728"/>
                      </a:cubicBezTo>
                      <a:cubicBezTo>
                        <a:pt x="7156" y="1728"/>
                        <a:pt x="7183" y="1685"/>
                        <a:pt x="7183" y="1664"/>
                      </a:cubicBezTo>
                      <a:cubicBezTo>
                        <a:pt x="7183" y="1620"/>
                        <a:pt x="7156" y="1593"/>
                        <a:pt x="7113" y="1593"/>
                      </a:cubicBezTo>
                      <a:close/>
                      <a:moveTo>
                        <a:pt x="7113" y="1863"/>
                      </a:moveTo>
                      <a:cubicBezTo>
                        <a:pt x="7091" y="1863"/>
                        <a:pt x="7048" y="1890"/>
                        <a:pt x="7048" y="1934"/>
                      </a:cubicBezTo>
                      <a:cubicBezTo>
                        <a:pt x="7048" y="1955"/>
                        <a:pt x="7091" y="1998"/>
                        <a:pt x="7113" y="1998"/>
                      </a:cubicBezTo>
                      <a:cubicBezTo>
                        <a:pt x="7156" y="1998"/>
                        <a:pt x="7183" y="1955"/>
                        <a:pt x="7183" y="1934"/>
                      </a:cubicBezTo>
                      <a:cubicBezTo>
                        <a:pt x="7183" y="1890"/>
                        <a:pt x="7156" y="1863"/>
                        <a:pt x="7113" y="1863"/>
                      </a:cubicBezTo>
                      <a:close/>
                      <a:moveTo>
                        <a:pt x="7113" y="2133"/>
                      </a:moveTo>
                      <a:cubicBezTo>
                        <a:pt x="7091" y="2133"/>
                        <a:pt x="7048" y="2160"/>
                        <a:pt x="7048" y="2204"/>
                      </a:cubicBezTo>
                      <a:cubicBezTo>
                        <a:pt x="7048" y="2225"/>
                        <a:pt x="7091" y="2268"/>
                        <a:pt x="7113" y="2268"/>
                      </a:cubicBezTo>
                      <a:cubicBezTo>
                        <a:pt x="7156" y="2268"/>
                        <a:pt x="7183" y="2225"/>
                        <a:pt x="7183" y="2204"/>
                      </a:cubicBezTo>
                      <a:cubicBezTo>
                        <a:pt x="7183" y="2160"/>
                        <a:pt x="7156" y="2133"/>
                        <a:pt x="7113" y="2133"/>
                      </a:cubicBezTo>
                      <a:close/>
                      <a:moveTo>
                        <a:pt x="7113" y="2403"/>
                      </a:moveTo>
                      <a:cubicBezTo>
                        <a:pt x="7091" y="2403"/>
                        <a:pt x="7048" y="2430"/>
                        <a:pt x="7048" y="2474"/>
                      </a:cubicBezTo>
                      <a:cubicBezTo>
                        <a:pt x="7048" y="2495"/>
                        <a:pt x="7091" y="2538"/>
                        <a:pt x="7113" y="2538"/>
                      </a:cubicBezTo>
                      <a:cubicBezTo>
                        <a:pt x="7156" y="2538"/>
                        <a:pt x="7183" y="2495"/>
                        <a:pt x="7183" y="2474"/>
                      </a:cubicBezTo>
                      <a:cubicBezTo>
                        <a:pt x="7183" y="2430"/>
                        <a:pt x="7156" y="2403"/>
                        <a:pt x="7113" y="2403"/>
                      </a:cubicBezTo>
                      <a:close/>
                      <a:moveTo>
                        <a:pt x="7113" y="2673"/>
                      </a:moveTo>
                      <a:cubicBezTo>
                        <a:pt x="7091" y="2673"/>
                        <a:pt x="7048" y="2700"/>
                        <a:pt x="7048" y="2744"/>
                      </a:cubicBezTo>
                      <a:cubicBezTo>
                        <a:pt x="7048" y="2765"/>
                        <a:pt x="7091" y="2808"/>
                        <a:pt x="7113" y="2808"/>
                      </a:cubicBezTo>
                      <a:cubicBezTo>
                        <a:pt x="7156" y="2808"/>
                        <a:pt x="7183" y="2765"/>
                        <a:pt x="7183" y="2744"/>
                      </a:cubicBezTo>
                      <a:cubicBezTo>
                        <a:pt x="7183" y="2700"/>
                        <a:pt x="7156" y="2673"/>
                        <a:pt x="7113" y="2673"/>
                      </a:cubicBezTo>
                      <a:close/>
                      <a:moveTo>
                        <a:pt x="7113" y="2943"/>
                      </a:moveTo>
                      <a:cubicBezTo>
                        <a:pt x="7091" y="2943"/>
                        <a:pt x="7048" y="2970"/>
                        <a:pt x="7048" y="3014"/>
                      </a:cubicBezTo>
                      <a:cubicBezTo>
                        <a:pt x="7048" y="3035"/>
                        <a:pt x="7091" y="3078"/>
                        <a:pt x="7113" y="3078"/>
                      </a:cubicBezTo>
                      <a:cubicBezTo>
                        <a:pt x="7156" y="3078"/>
                        <a:pt x="7183" y="3035"/>
                        <a:pt x="7183" y="3014"/>
                      </a:cubicBezTo>
                      <a:cubicBezTo>
                        <a:pt x="7183" y="2970"/>
                        <a:pt x="7156" y="2943"/>
                        <a:pt x="7113" y="2943"/>
                      </a:cubicBezTo>
                      <a:close/>
                      <a:moveTo>
                        <a:pt x="7113" y="3213"/>
                      </a:moveTo>
                      <a:cubicBezTo>
                        <a:pt x="7091" y="3213"/>
                        <a:pt x="7048" y="3240"/>
                        <a:pt x="7048" y="3284"/>
                      </a:cubicBezTo>
                      <a:cubicBezTo>
                        <a:pt x="7048" y="3305"/>
                        <a:pt x="7091" y="3348"/>
                        <a:pt x="7113" y="3348"/>
                      </a:cubicBezTo>
                      <a:cubicBezTo>
                        <a:pt x="7156" y="3348"/>
                        <a:pt x="7183" y="3305"/>
                        <a:pt x="7183" y="3284"/>
                      </a:cubicBezTo>
                      <a:cubicBezTo>
                        <a:pt x="7183" y="3240"/>
                        <a:pt x="7156" y="3213"/>
                        <a:pt x="7113" y="3213"/>
                      </a:cubicBezTo>
                      <a:close/>
                      <a:moveTo>
                        <a:pt x="7113" y="3483"/>
                      </a:moveTo>
                      <a:cubicBezTo>
                        <a:pt x="7091" y="3483"/>
                        <a:pt x="7048" y="3510"/>
                        <a:pt x="7048" y="3554"/>
                      </a:cubicBezTo>
                      <a:cubicBezTo>
                        <a:pt x="7048" y="3575"/>
                        <a:pt x="7091" y="3618"/>
                        <a:pt x="7113" y="3618"/>
                      </a:cubicBezTo>
                      <a:cubicBezTo>
                        <a:pt x="7156" y="3618"/>
                        <a:pt x="7183" y="3575"/>
                        <a:pt x="7183" y="3554"/>
                      </a:cubicBezTo>
                      <a:cubicBezTo>
                        <a:pt x="7183" y="3510"/>
                        <a:pt x="7156" y="3483"/>
                        <a:pt x="7113" y="3483"/>
                      </a:cubicBezTo>
                      <a:close/>
                      <a:moveTo>
                        <a:pt x="7113" y="3753"/>
                      </a:moveTo>
                      <a:cubicBezTo>
                        <a:pt x="7091" y="3753"/>
                        <a:pt x="7048" y="3780"/>
                        <a:pt x="7048" y="3824"/>
                      </a:cubicBezTo>
                      <a:cubicBezTo>
                        <a:pt x="7048" y="3845"/>
                        <a:pt x="7091" y="3888"/>
                        <a:pt x="7113" y="3888"/>
                      </a:cubicBezTo>
                      <a:cubicBezTo>
                        <a:pt x="7156" y="3888"/>
                        <a:pt x="7183" y="3845"/>
                        <a:pt x="7183" y="3824"/>
                      </a:cubicBezTo>
                      <a:cubicBezTo>
                        <a:pt x="7183" y="3780"/>
                        <a:pt x="7156" y="3753"/>
                        <a:pt x="7113" y="3753"/>
                      </a:cubicBezTo>
                      <a:close/>
                      <a:moveTo>
                        <a:pt x="7113" y="4023"/>
                      </a:moveTo>
                      <a:cubicBezTo>
                        <a:pt x="7091" y="4023"/>
                        <a:pt x="7048" y="4050"/>
                        <a:pt x="7048" y="4094"/>
                      </a:cubicBezTo>
                      <a:cubicBezTo>
                        <a:pt x="7048" y="4115"/>
                        <a:pt x="7091" y="4158"/>
                        <a:pt x="7113" y="4158"/>
                      </a:cubicBezTo>
                      <a:cubicBezTo>
                        <a:pt x="7156" y="4158"/>
                        <a:pt x="7183" y="4115"/>
                        <a:pt x="7183" y="4094"/>
                      </a:cubicBezTo>
                      <a:cubicBezTo>
                        <a:pt x="7183" y="4050"/>
                        <a:pt x="7156" y="4023"/>
                        <a:pt x="7113" y="4023"/>
                      </a:cubicBezTo>
                      <a:close/>
                      <a:moveTo>
                        <a:pt x="7113" y="4293"/>
                      </a:moveTo>
                      <a:cubicBezTo>
                        <a:pt x="7091" y="4293"/>
                        <a:pt x="7048" y="4320"/>
                        <a:pt x="7048" y="4364"/>
                      </a:cubicBezTo>
                      <a:cubicBezTo>
                        <a:pt x="7048" y="4385"/>
                        <a:pt x="7091" y="4428"/>
                        <a:pt x="7113" y="4428"/>
                      </a:cubicBezTo>
                      <a:cubicBezTo>
                        <a:pt x="7156" y="4428"/>
                        <a:pt x="7183" y="4385"/>
                        <a:pt x="7183" y="4364"/>
                      </a:cubicBezTo>
                      <a:cubicBezTo>
                        <a:pt x="7183" y="4320"/>
                        <a:pt x="7156" y="4293"/>
                        <a:pt x="7113" y="4293"/>
                      </a:cubicBezTo>
                      <a:close/>
                      <a:moveTo>
                        <a:pt x="7113" y="4563"/>
                      </a:moveTo>
                      <a:cubicBezTo>
                        <a:pt x="7091" y="4563"/>
                        <a:pt x="7048" y="4590"/>
                        <a:pt x="7048" y="4634"/>
                      </a:cubicBezTo>
                      <a:cubicBezTo>
                        <a:pt x="7048" y="4655"/>
                        <a:pt x="7091" y="4698"/>
                        <a:pt x="7113" y="4698"/>
                      </a:cubicBezTo>
                      <a:cubicBezTo>
                        <a:pt x="7156" y="4698"/>
                        <a:pt x="7183" y="4655"/>
                        <a:pt x="7183" y="4634"/>
                      </a:cubicBezTo>
                      <a:cubicBezTo>
                        <a:pt x="7183" y="4590"/>
                        <a:pt x="7156" y="4563"/>
                        <a:pt x="7113" y="4563"/>
                      </a:cubicBezTo>
                      <a:close/>
                      <a:moveTo>
                        <a:pt x="7113" y="4833"/>
                      </a:moveTo>
                      <a:cubicBezTo>
                        <a:pt x="7091" y="4833"/>
                        <a:pt x="7048" y="4860"/>
                        <a:pt x="7048" y="4904"/>
                      </a:cubicBezTo>
                      <a:cubicBezTo>
                        <a:pt x="7048" y="4925"/>
                        <a:pt x="7091" y="4968"/>
                        <a:pt x="7113" y="4968"/>
                      </a:cubicBezTo>
                      <a:cubicBezTo>
                        <a:pt x="7156" y="4968"/>
                        <a:pt x="7183" y="4925"/>
                        <a:pt x="7183" y="4904"/>
                      </a:cubicBezTo>
                      <a:cubicBezTo>
                        <a:pt x="7183" y="4860"/>
                        <a:pt x="7156" y="4833"/>
                        <a:pt x="7113" y="4833"/>
                      </a:cubicBezTo>
                      <a:close/>
                      <a:moveTo>
                        <a:pt x="7113" y="5103"/>
                      </a:moveTo>
                      <a:cubicBezTo>
                        <a:pt x="7091" y="5103"/>
                        <a:pt x="7048" y="5130"/>
                        <a:pt x="7048" y="5174"/>
                      </a:cubicBezTo>
                      <a:cubicBezTo>
                        <a:pt x="7048" y="5195"/>
                        <a:pt x="7091" y="5239"/>
                        <a:pt x="7113" y="5239"/>
                      </a:cubicBezTo>
                      <a:cubicBezTo>
                        <a:pt x="7156" y="5239"/>
                        <a:pt x="7183" y="5195"/>
                        <a:pt x="7183" y="5174"/>
                      </a:cubicBezTo>
                      <a:cubicBezTo>
                        <a:pt x="7183" y="5130"/>
                        <a:pt x="7156" y="5103"/>
                        <a:pt x="7113" y="5103"/>
                      </a:cubicBezTo>
                      <a:close/>
                      <a:moveTo>
                        <a:pt x="7113" y="5374"/>
                      </a:moveTo>
                      <a:cubicBezTo>
                        <a:pt x="7091" y="5374"/>
                        <a:pt x="7048" y="5401"/>
                        <a:pt x="7048" y="5444"/>
                      </a:cubicBezTo>
                      <a:cubicBezTo>
                        <a:pt x="7048" y="5465"/>
                        <a:pt x="7091" y="5509"/>
                        <a:pt x="7113" y="5509"/>
                      </a:cubicBezTo>
                      <a:cubicBezTo>
                        <a:pt x="7156" y="5509"/>
                        <a:pt x="7183" y="5465"/>
                        <a:pt x="7183" y="5444"/>
                      </a:cubicBezTo>
                      <a:cubicBezTo>
                        <a:pt x="7183" y="5401"/>
                        <a:pt x="7156" y="5374"/>
                        <a:pt x="7113" y="5374"/>
                      </a:cubicBezTo>
                      <a:close/>
                      <a:moveTo>
                        <a:pt x="7113" y="5644"/>
                      </a:moveTo>
                      <a:cubicBezTo>
                        <a:pt x="7091" y="5644"/>
                        <a:pt x="7048" y="5671"/>
                        <a:pt x="7048" y="5714"/>
                      </a:cubicBezTo>
                      <a:cubicBezTo>
                        <a:pt x="7048" y="5735"/>
                        <a:pt x="7091" y="5779"/>
                        <a:pt x="7113" y="5779"/>
                      </a:cubicBezTo>
                      <a:cubicBezTo>
                        <a:pt x="7156" y="5779"/>
                        <a:pt x="7183" y="5735"/>
                        <a:pt x="7183" y="5714"/>
                      </a:cubicBezTo>
                      <a:cubicBezTo>
                        <a:pt x="7183" y="5671"/>
                        <a:pt x="7156" y="5644"/>
                        <a:pt x="7113" y="5644"/>
                      </a:cubicBezTo>
                      <a:close/>
                      <a:moveTo>
                        <a:pt x="7113" y="5914"/>
                      </a:moveTo>
                      <a:cubicBezTo>
                        <a:pt x="7091" y="5914"/>
                        <a:pt x="7048" y="5941"/>
                        <a:pt x="7048" y="5984"/>
                      </a:cubicBezTo>
                      <a:cubicBezTo>
                        <a:pt x="7048" y="6005"/>
                        <a:pt x="7091" y="6049"/>
                        <a:pt x="7113" y="6049"/>
                      </a:cubicBezTo>
                      <a:cubicBezTo>
                        <a:pt x="7156" y="6049"/>
                        <a:pt x="7183" y="6005"/>
                        <a:pt x="7183" y="5984"/>
                      </a:cubicBezTo>
                      <a:cubicBezTo>
                        <a:pt x="7183" y="5941"/>
                        <a:pt x="7156" y="5914"/>
                        <a:pt x="7113" y="5914"/>
                      </a:cubicBezTo>
                      <a:close/>
                      <a:moveTo>
                        <a:pt x="7113" y="6184"/>
                      </a:moveTo>
                      <a:cubicBezTo>
                        <a:pt x="7091" y="6184"/>
                        <a:pt x="7048" y="6211"/>
                        <a:pt x="7048" y="6254"/>
                      </a:cubicBezTo>
                      <a:cubicBezTo>
                        <a:pt x="7048" y="6275"/>
                        <a:pt x="7091" y="6319"/>
                        <a:pt x="7113" y="6319"/>
                      </a:cubicBezTo>
                      <a:cubicBezTo>
                        <a:pt x="7156" y="6319"/>
                        <a:pt x="7183" y="6275"/>
                        <a:pt x="7183" y="6254"/>
                      </a:cubicBezTo>
                      <a:cubicBezTo>
                        <a:pt x="7183" y="6211"/>
                        <a:pt x="7156" y="6184"/>
                        <a:pt x="7113" y="6184"/>
                      </a:cubicBezTo>
                      <a:close/>
                      <a:moveTo>
                        <a:pt x="7113" y="6454"/>
                      </a:moveTo>
                      <a:cubicBezTo>
                        <a:pt x="7091" y="6454"/>
                        <a:pt x="7048" y="6481"/>
                        <a:pt x="7048" y="6524"/>
                      </a:cubicBezTo>
                      <a:cubicBezTo>
                        <a:pt x="7048" y="6545"/>
                        <a:pt x="7091" y="6589"/>
                        <a:pt x="7113" y="6589"/>
                      </a:cubicBezTo>
                      <a:cubicBezTo>
                        <a:pt x="7156" y="6589"/>
                        <a:pt x="7183" y="6545"/>
                        <a:pt x="7183" y="6524"/>
                      </a:cubicBezTo>
                      <a:cubicBezTo>
                        <a:pt x="7183" y="6481"/>
                        <a:pt x="7156" y="6454"/>
                        <a:pt x="7113" y="6454"/>
                      </a:cubicBezTo>
                      <a:close/>
                      <a:moveTo>
                        <a:pt x="7113" y="6724"/>
                      </a:moveTo>
                      <a:cubicBezTo>
                        <a:pt x="7091" y="6724"/>
                        <a:pt x="7048" y="6751"/>
                        <a:pt x="7048" y="6794"/>
                      </a:cubicBezTo>
                      <a:cubicBezTo>
                        <a:pt x="7048" y="6815"/>
                        <a:pt x="7091" y="6859"/>
                        <a:pt x="7113" y="6859"/>
                      </a:cubicBezTo>
                      <a:cubicBezTo>
                        <a:pt x="7156" y="6859"/>
                        <a:pt x="7183" y="6815"/>
                        <a:pt x="7183" y="6794"/>
                      </a:cubicBezTo>
                      <a:cubicBezTo>
                        <a:pt x="7183" y="6751"/>
                        <a:pt x="7156" y="6724"/>
                        <a:pt x="7113" y="6724"/>
                      </a:cubicBezTo>
                      <a:close/>
                      <a:moveTo>
                        <a:pt x="7113" y="6994"/>
                      </a:moveTo>
                      <a:cubicBezTo>
                        <a:pt x="7091" y="6994"/>
                        <a:pt x="7048" y="7021"/>
                        <a:pt x="7048" y="7064"/>
                      </a:cubicBezTo>
                      <a:cubicBezTo>
                        <a:pt x="7048" y="7085"/>
                        <a:pt x="7091" y="7129"/>
                        <a:pt x="7113" y="7129"/>
                      </a:cubicBezTo>
                      <a:cubicBezTo>
                        <a:pt x="7156" y="7129"/>
                        <a:pt x="7183" y="7085"/>
                        <a:pt x="7183" y="7064"/>
                      </a:cubicBezTo>
                      <a:cubicBezTo>
                        <a:pt x="7183" y="7021"/>
                        <a:pt x="7156" y="6994"/>
                        <a:pt x="7113" y="6994"/>
                      </a:cubicBezTo>
                      <a:close/>
                      <a:moveTo>
                        <a:pt x="7113" y="7264"/>
                      </a:moveTo>
                      <a:cubicBezTo>
                        <a:pt x="7091" y="7264"/>
                        <a:pt x="7048" y="7291"/>
                        <a:pt x="7048" y="7334"/>
                      </a:cubicBezTo>
                      <a:cubicBezTo>
                        <a:pt x="7048" y="7355"/>
                        <a:pt x="7091" y="7399"/>
                        <a:pt x="7113" y="7399"/>
                      </a:cubicBezTo>
                      <a:cubicBezTo>
                        <a:pt x="7156" y="7399"/>
                        <a:pt x="7183" y="7355"/>
                        <a:pt x="7183" y="7334"/>
                      </a:cubicBezTo>
                      <a:cubicBezTo>
                        <a:pt x="7183" y="7291"/>
                        <a:pt x="7156" y="7264"/>
                        <a:pt x="7113" y="7264"/>
                      </a:cubicBezTo>
                      <a:close/>
                      <a:moveTo>
                        <a:pt x="7113" y="7534"/>
                      </a:moveTo>
                      <a:cubicBezTo>
                        <a:pt x="7091" y="7534"/>
                        <a:pt x="7048" y="7561"/>
                        <a:pt x="7048" y="7604"/>
                      </a:cubicBezTo>
                      <a:cubicBezTo>
                        <a:pt x="7048" y="7625"/>
                        <a:pt x="7091" y="7669"/>
                        <a:pt x="7113" y="7669"/>
                      </a:cubicBezTo>
                      <a:cubicBezTo>
                        <a:pt x="7156" y="7669"/>
                        <a:pt x="7183" y="7625"/>
                        <a:pt x="7183" y="7604"/>
                      </a:cubicBezTo>
                      <a:cubicBezTo>
                        <a:pt x="7183" y="7561"/>
                        <a:pt x="7156" y="7534"/>
                        <a:pt x="7113" y="7534"/>
                      </a:cubicBezTo>
                      <a:close/>
                      <a:moveTo>
                        <a:pt x="7113" y="7804"/>
                      </a:moveTo>
                      <a:cubicBezTo>
                        <a:pt x="7091" y="7804"/>
                        <a:pt x="7048" y="7831"/>
                        <a:pt x="7048" y="7874"/>
                      </a:cubicBezTo>
                      <a:cubicBezTo>
                        <a:pt x="7048" y="7895"/>
                        <a:pt x="7091" y="7939"/>
                        <a:pt x="7113" y="7939"/>
                      </a:cubicBezTo>
                      <a:cubicBezTo>
                        <a:pt x="7156" y="7939"/>
                        <a:pt x="7183" y="7895"/>
                        <a:pt x="7183" y="7874"/>
                      </a:cubicBezTo>
                      <a:cubicBezTo>
                        <a:pt x="7183" y="7831"/>
                        <a:pt x="7156" y="7804"/>
                        <a:pt x="7113" y="7804"/>
                      </a:cubicBezTo>
                      <a:close/>
                      <a:moveTo>
                        <a:pt x="7113" y="8074"/>
                      </a:moveTo>
                      <a:cubicBezTo>
                        <a:pt x="7091" y="8074"/>
                        <a:pt x="7048" y="8101"/>
                        <a:pt x="7048" y="8144"/>
                      </a:cubicBezTo>
                      <a:cubicBezTo>
                        <a:pt x="7048" y="8165"/>
                        <a:pt x="7091" y="8209"/>
                        <a:pt x="7113" y="8209"/>
                      </a:cubicBezTo>
                      <a:cubicBezTo>
                        <a:pt x="7156" y="8209"/>
                        <a:pt x="7183" y="8165"/>
                        <a:pt x="7183" y="8144"/>
                      </a:cubicBezTo>
                      <a:cubicBezTo>
                        <a:pt x="7183" y="8101"/>
                        <a:pt x="7156" y="8074"/>
                        <a:pt x="7113" y="8074"/>
                      </a:cubicBezTo>
                      <a:close/>
                      <a:moveTo>
                        <a:pt x="7113" y="8344"/>
                      </a:moveTo>
                      <a:cubicBezTo>
                        <a:pt x="7091" y="8344"/>
                        <a:pt x="7048" y="8371"/>
                        <a:pt x="7048" y="8414"/>
                      </a:cubicBezTo>
                      <a:cubicBezTo>
                        <a:pt x="7048" y="8435"/>
                        <a:pt x="7091" y="8479"/>
                        <a:pt x="7113" y="8479"/>
                      </a:cubicBezTo>
                      <a:cubicBezTo>
                        <a:pt x="7156" y="8479"/>
                        <a:pt x="7183" y="8435"/>
                        <a:pt x="7183" y="8414"/>
                      </a:cubicBezTo>
                      <a:cubicBezTo>
                        <a:pt x="7183" y="8371"/>
                        <a:pt x="7156" y="8344"/>
                        <a:pt x="7113" y="8344"/>
                      </a:cubicBezTo>
                      <a:close/>
                      <a:moveTo>
                        <a:pt x="7113" y="8614"/>
                      </a:moveTo>
                      <a:cubicBezTo>
                        <a:pt x="7091" y="8614"/>
                        <a:pt x="7048" y="8641"/>
                        <a:pt x="7048" y="8684"/>
                      </a:cubicBezTo>
                      <a:cubicBezTo>
                        <a:pt x="7048" y="8705"/>
                        <a:pt x="7091" y="8749"/>
                        <a:pt x="7113" y="8749"/>
                      </a:cubicBezTo>
                      <a:cubicBezTo>
                        <a:pt x="7156" y="8749"/>
                        <a:pt x="7183" y="8705"/>
                        <a:pt x="7183" y="8684"/>
                      </a:cubicBezTo>
                      <a:cubicBezTo>
                        <a:pt x="7183" y="8641"/>
                        <a:pt x="7156" y="8614"/>
                        <a:pt x="7113" y="8614"/>
                      </a:cubicBezTo>
                      <a:close/>
                      <a:moveTo>
                        <a:pt x="7113" y="8884"/>
                      </a:moveTo>
                      <a:cubicBezTo>
                        <a:pt x="7091" y="8884"/>
                        <a:pt x="7048" y="8911"/>
                        <a:pt x="7048" y="8954"/>
                      </a:cubicBezTo>
                      <a:cubicBezTo>
                        <a:pt x="7048" y="8975"/>
                        <a:pt x="7091" y="9019"/>
                        <a:pt x="7113" y="9019"/>
                      </a:cubicBezTo>
                      <a:cubicBezTo>
                        <a:pt x="7156" y="9019"/>
                        <a:pt x="7183" y="8975"/>
                        <a:pt x="7183" y="8954"/>
                      </a:cubicBezTo>
                      <a:cubicBezTo>
                        <a:pt x="7183" y="8911"/>
                        <a:pt x="7156" y="8884"/>
                        <a:pt x="7113" y="8884"/>
                      </a:cubicBezTo>
                      <a:close/>
                      <a:moveTo>
                        <a:pt x="7113" y="9154"/>
                      </a:moveTo>
                      <a:cubicBezTo>
                        <a:pt x="7091" y="9154"/>
                        <a:pt x="7048" y="9181"/>
                        <a:pt x="7048" y="9224"/>
                      </a:cubicBezTo>
                      <a:cubicBezTo>
                        <a:pt x="7048" y="9245"/>
                        <a:pt x="7091" y="9289"/>
                        <a:pt x="7113" y="9289"/>
                      </a:cubicBezTo>
                      <a:cubicBezTo>
                        <a:pt x="7156" y="9289"/>
                        <a:pt x="7183" y="9245"/>
                        <a:pt x="7183" y="9224"/>
                      </a:cubicBezTo>
                      <a:cubicBezTo>
                        <a:pt x="7183" y="9181"/>
                        <a:pt x="7156" y="9154"/>
                        <a:pt x="7113" y="9154"/>
                      </a:cubicBezTo>
                      <a:close/>
                      <a:moveTo>
                        <a:pt x="7113" y="9424"/>
                      </a:moveTo>
                      <a:cubicBezTo>
                        <a:pt x="7091" y="9424"/>
                        <a:pt x="7048" y="9451"/>
                        <a:pt x="7048" y="9494"/>
                      </a:cubicBezTo>
                      <a:cubicBezTo>
                        <a:pt x="7048" y="9515"/>
                        <a:pt x="7091" y="9559"/>
                        <a:pt x="7113" y="9559"/>
                      </a:cubicBezTo>
                      <a:cubicBezTo>
                        <a:pt x="7156" y="9559"/>
                        <a:pt x="7183" y="9515"/>
                        <a:pt x="7183" y="9494"/>
                      </a:cubicBezTo>
                      <a:cubicBezTo>
                        <a:pt x="7183" y="9451"/>
                        <a:pt x="7156" y="9424"/>
                        <a:pt x="7113" y="9424"/>
                      </a:cubicBezTo>
                      <a:close/>
                      <a:moveTo>
                        <a:pt x="7113" y="9694"/>
                      </a:moveTo>
                      <a:cubicBezTo>
                        <a:pt x="7091" y="9694"/>
                        <a:pt x="7048" y="9721"/>
                        <a:pt x="7048" y="9764"/>
                      </a:cubicBezTo>
                      <a:cubicBezTo>
                        <a:pt x="7048" y="9785"/>
                        <a:pt x="7091" y="9829"/>
                        <a:pt x="7113" y="9829"/>
                      </a:cubicBezTo>
                      <a:cubicBezTo>
                        <a:pt x="7156" y="9829"/>
                        <a:pt x="7183" y="9785"/>
                        <a:pt x="7183" y="9764"/>
                      </a:cubicBezTo>
                      <a:cubicBezTo>
                        <a:pt x="7183" y="9721"/>
                        <a:pt x="7156" y="9694"/>
                        <a:pt x="7113" y="9694"/>
                      </a:cubicBezTo>
                      <a:close/>
                      <a:moveTo>
                        <a:pt x="7113" y="9964"/>
                      </a:moveTo>
                      <a:cubicBezTo>
                        <a:pt x="7091" y="9964"/>
                        <a:pt x="7048" y="9991"/>
                        <a:pt x="7048" y="10034"/>
                      </a:cubicBezTo>
                      <a:cubicBezTo>
                        <a:pt x="7048" y="10055"/>
                        <a:pt x="7091" y="10099"/>
                        <a:pt x="7113" y="10099"/>
                      </a:cubicBezTo>
                      <a:cubicBezTo>
                        <a:pt x="7156" y="10099"/>
                        <a:pt x="7183" y="10055"/>
                        <a:pt x="7183" y="10034"/>
                      </a:cubicBezTo>
                      <a:cubicBezTo>
                        <a:pt x="7183" y="9991"/>
                        <a:pt x="7156" y="9964"/>
                        <a:pt x="7113" y="9964"/>
                      </a:cubicBezTo>
                      <a:close/>
                      <a:moveTo>
                        <a:pt x="7113" y="10234"/>
                      </a:moveTo>
                      <a:cubicBezTo>
                        <a:pt x="7091" y="10234"/>
                        <a:pt x="7048" y="10261"/>
                        <a:pt x="7048" y="10304"/>
                      </a:cubicBezTo>
                      <a:cubicBezTo>
                        <a:pt x="7048" y="10326"/>
                        <a:pt x="7091" y="10369"/>
                        <a:pt x="7113" y="10369"/>
                      </a:cubicBezTo>
                      <a:cubicBezTo>
                        <a:pt x="7156" y="10369"/>
                        <a:pt x="7183" y="10326"/>
                        <a:pt x="7183" y="10304"/>
                      </a:cubicBezTo>
                      <a:cubicBezTo>
                        <a:pt x="7183" y="10261"/>
                        <a:pt x="7156" y="10234"/>
                        <a:pt x="7113" y="10234"/>
                      </a:cubicBezTo>
                      <a:close/>
                      <a:moveTo>
                        <a:pt x="7113" y="10504"/>
                      </a:moveTo>
                      <a:cubicBezTo>
                        <a:pt x="7091" y="10504"/>
                        <a:pt x="7048" y="10531"/>
                        <a:pt x="7048" y="10574"/>
                      </a:cubicBezTo>
                      <a:cubicBezTo>
                        <a:pt x="7048" y="10596"/>
                        <a:pt x="7091" y="10639"/>
                        <a:pt x="7113" y="10639"/>
                      </a:cubicBezTo>
                      <a:cubicBezTo>
                        <a:pt x="7156" y="10639"/>
                        <a:pt x="7183" y="10596"/>
                        <a:pt x="7183" y="10574"/>
                      </a:cubicBezTo>
                      <a:cubicBezTo>
                        <a:pt x="7183" y="10531"/>
                        <a:pt x="7156" y="10504"/>
                        <a:pt x="7113" y="10504"/>
                      </a:cubicBezTo>
                      <a:close/>
                      <a:moveTo>
                        <a:pt x="7113" y="10774"/>
                      </a:moveTo>
                      <a:cubicBezTo>
                        <a:pt x="7091" y="10774"/>
                        <a:pt x="7048" y="10801"/>
                        <a:pt x="7048" y="10844"/>
                      </a:cubicBezTo>
                      <a:cubicBezTo>
                        <a:pt x="7048" y="10866"/>
                        <a:pt x="7091" y="10909"/>
                        <a:pt x="7113" y="10909"/>
                      </a:cubicBezTo>
                      <a:cubicBezTo>
                        <a:pt x="7156" y="10909"/>
                        <a:pt x="7183" y="10866"/>
                        <a:pt x="7183" y="10844"/>
                      </a:cubicBezTo>
                      <a:cubicBezTo>
                        <a:pt x="7183" y="10801"/>
                        <a:pt x="7156" y="10774"/>
                        <a:pt x="7113" y="10774"/>
                      </a:cubicBezTo>
                      <a:close/>
                      <a:moveTo>
                        <a:pt x="7113" y="11044"/>
                      </a:moveTo>
                      <a:cubicBezTo>
                        <a:pt x="7091" y="11044"/>
                        <a:pt x="7048" y="11071"/>
                        <a:pt x="7048" y="11114"/>
                      </a:cubicBezTo>
                      <a:cubicBezTo>
                        <a:pt x="7048" y="11136"/>
                        <a:pt x="7091" y="11179"/>
                        <a:pt x="7113" y="11179"/>
                      </a:cubicBezTo>
                      <a:cubicBezTo>
                        <a:pt x="7156" y="11179"/>
                        <a:pt x="7183" y="11136"/>
                        <a:pt x="7183" y="11114"/>
                      </a:cubicBezTo>
                      <a:cubicBezTo>
                        <a:pt x="7183" y="11071"/>
                        <a:pt x="7156" y="11044"/>
                        <a:pt x="7113" y="11044"/>
                      </a:cubicBezTo>
                      <a:close/>
                      <a:moveTo>
                        <a:pt x="7113" y="11314"/>
                      </a:moveTo>
                      <a:cubicBezTo>
                        <a:pt x="7091" y="11314"/>
                        <a:pt x="7048" y="11341"/>
                        <a:pt x="7048" y="11384"/>
                      </a:cubicBezTo>
                      <a:cubicBezTo>
                        <a:pt x="7048" y="11406"/>
                        <a:pt x="7091" y="11449"/>
                        <a:pt x="7113" y="11449"/>
                      </a:cubicBezTo>
                      <a:cubicBezTo>
                        <a:pt x="7156" y="11449"/>
                        <a:pt x="7183" y="11406"/>
                        <a:pt x="7183" y="11384"/>
                      </a:cubicBezTo>
                      <a:cubicBezTo>
                        <a:pt x="7183" y="11341"/>
                        <a:pt x="7156" y="11314"/>
                        <a:pt x="7113" y="11314"/>
                      </a:cubicBezTo>
                      <a:close/>
                      <a:moveTo>
                        <a:pt x="7113" y="11584"/>
                      </a:moveTo>
                      <a:cubicBezTo>
                        <a:pt x="7091" y="11584"/>
                        <a:pt x="7048" y="11611"/>
                        <a:pt x="7048" y="11654"/>
                      </a:cubicBezTo>
                      <a:cubicBezTo>
                        <a:pt x="7048" y="11676"/>
                        <a:pt x="7091" y="11719"/>
                        <a:pt x="7113" y="11719"/>
                      </a:cubicBezTo>
                      <a:cubicBezTo>
                        <a:pt x="7156" y="11719"/>
                        <a:pt x="7183" y="11676"/>
                        <a:pt x="7183" y="11654"/>
                      </a:cubicBezTo>
                      <a:cubicBezTo>
                        <a:pt x="7183" y="11611"/>
                        <a:pt x="7156" y="11584"/>
                        <a:pt x="7113" y="11584"/>
                      </a:cubicBezTo>
                      <a:close/>
                      <a:moveTo>
                        <a:pt x="7113" y="11854"/>
                      </a:moveTo>
                      <a:cubicBezTo>
                        <a:pt x="7091" y="11854"/>
                        <a:pt x="7048" y="11881"/>
                        <a:pt x="7048" y="11924"/>
                      </a:cubicBezTo>
                      <a:cubicBezTo>
                        <a:pt x="7048" y="11946"/>
                        <a:pt x="7091" y="11989"/>
                        <a:pt x="7113" y="11989"/>
                      </a:cubicBezTo>
                      <a:cubicBezTo>
                        <a:pt x="7156" y="11989"/>
                        <a:pt x="7183" y="11946"/>
                        <a:pt x="7183" y="11924"/>
                      </a:cubicBezTo>
                      <a:cubicBezTo>
                        <a:pt x="7183" y="11881"/>
                        <a:pt x="7156" y="11854"/>
                        <a:pt x="7113" y="11854"/>
                      </a:cubicBezTo>
                      <a:close/>
                      <a:moveTo>
                        <a:pt x="7113" y="12124"/>
                      </a:moveTo>
                      <a:cubicBezTo>
                        <a:pt x="7091" y="12124"/>
                        <a:pt x="7048" y="12151"/>
                        <a:pt x="7048" y="12194"/>
                      </a:cubicBezTo>
                      <a:cubicBezTo>
                        <a:pt x="7048" y="12216"/>
                        <a:pt x="7091" y="12259"/>
                        <a:pt x="7113" y="12259"/>
                      </a:cubicBezTo>
                      <a:cubicBezTo>
                        <a:pt x="7156" y="12259"/>
                        <a:pt x="7183" y="12216"/>
                        <a:pt x="7183" y="12194"/>
                      </a:cubicBezTo>
                      <a:cubicBezTo>
                        <a:pt x="7183" y="12151"/>
                        <a:pt x="7156" y="12124"/>
                        <a:pt x="7113" y="12124"/>
                      </a:cubicBezTo>
                      <a:close/>
                      <a:moveTo>
                        <a:pt x="7113" y="12394"/>
                      </a:moveTo>
                      <a:cubicBezTo>
                        <a:pt x="7091" y="12394"/>
                        <a:pt x="7048" y="12421"/>
                        <a:pt x="7048" y="12464"/>
                      </a:cubicBezTo>
                      <a:cubicBezTo>
                        <a:pt x="7048" y="12486"/>
                        <a:pt x="7091" y="12529"/>
                        <a:pt x="7113" y="12529"/>
                      </a:cubicBezTo>
                      <a:cubicBezTo>
                        <a:pt x="7156" y="12529"/>
                        <a:pt x="7183" y="12486"/>
                        <a:pt x="7183" y="12464"/>
                      </a:cubicBezTo>
                      <a:cubicBezTo>
                        <a:pt x="7183" y="12421"/>
                        <a:pt x="7156" y="12394"/>
                        <a:pt x="7113" y="12394"/>
                      </a:cubicBezTo>
                      <a:close/>
                      <a:moveTo>
                        <a:pt x="7113" y="12664"/>
                      </a:moveTo>
                      <a:cubicBezTo>
                        <a:pt x="7091" y="12664"/>
                        <a:pt x="7048" y="12691"/>
                        <a:pt x="7048" y="12734"/>
                      </a:cubicBezTo>
                      <a:cubicBezTo>
                        <a:pt x="7048" y="12756"/>
                        <a:pt x="7091" y="12799"/>
                        <a:pt x="7113" y="12799"/>
                      </a:cubicBezTo>
                      <a:cubicBezTo>
                        <a:pt x="7156" y="12799"/>
                        <a:pt x="7183" y="12756"/>
                        <a:pt x="7183" y="12734"/>
                      </a:cubicBezTo>
                      <a:cubicBezTo>
                        <a:pt x="7183" y="12691"/>
                        <a:pt x="7156" y="12664"/>
                        <a:pt x="7113" y="12664"/>
                      </a:cubicBezTo>
                      <a:close/>
                      <a:moveTo>
                        <a:pt x="7113" y="12934"/>
                      </a:moveTo>
                      <a:cubicBezTo>
                        <a:pt x="7091" y="12934"/>
                        <a:pt x="7048" y="12961"/>
                        <a:pt x="7048" y="13004"/>
                      </a:cubicBezTo>
                      <a:cubicBezTo>
                        <a:pt x="7048" y="13026"/>
                        <a:pt x="7091" y="13069"/>
                        <a:pt x="7113" y="13069"/>
                      </a:cubicBezTo>
                      <a:cubicBezTo>
                        <a:pt x="7156" y="13069"/>
                        <a:pt x="7183" y="13026"/>
                        <a:pt x="7183" y="13004"/>
                      </a:cubicBezTo>
                      <a:cubicBezTo>
                        <a:pt x="7183" y="12961"/>
                        <a:pt x="7156" y="12934"/>
                        <a:pt x="7113" y="12934"/>
                      </a:cubicBezTo>
                      <a:close/>
                      <a:moveTo>
                        <a:pt x="7113" y="13204"/>
                      </a:moveTo>
                      <a:cubicBezTo>
                        <a:pt x="7091" y="13204"/>
                        <a:pt x="7048" y="13231"/>
                        <a:pt x="7048" y="13274"/>
                      </a:cubicBezTo>
                      <a:cubicBezTo>
                        <a:pt x="7048" y="13296"/>
                        <a:pt x="7091" y="13339"/>
                        <a:pt x="7113" y="13339"/>
                      </a:cubicBezTo>
                      <a:cubicBezTo>
                        <a:pt x="7156" y="13339"/>
                        <a:pt x="7183" y="13296"/>
                        <a:pt x="7183" y="13274"/>
                      </a:cubicBezTo>
                      <a:cubicBezTo>
                        <a:pt x="7183" y="13231"/>
                        <a:pt x="7156" y="13204"/>
                        <a:pt x="7113" y="13204"/>
                      </a:cubicBezTo>
                      <a:close/>
                      <a:moveTo>
                        <a:pt x="7113" y="13474"/>
                      </a:moveTo>
                      <a:cubicBezTo>
                        <a:pt x="7091" y="13474"/>
                        <a:pt x="7048" y="13501"/>
                        <a:pt x="7048" y="13544"/>
                      </a:cubicBezTo>
                      <a:cubicBezTo>
                        <a:pt x="7048" y="13566"/>
                        <a:pt x="7091" y="13609"/>
                        <a:pt x="7113" y="13609"/>
                      </a:cubicBezTo>
                      <a:cubicBezTo>
                        <a:pt x="7156" y="13609"/>
                        <a:pt x="7183" y="13566"/>
                        <a:pt x="7183" y="13544"/>
                      </a:cubicBezTo>
                      <a:cubicBezTo>
                        <a:pt x="7183" y="13501"/>
                        <a:pt x="7156" y="13474"/>
                        <a:pt x="7113" y="13474"/>
                      </a:cubicBezTo>
                      <a:close/>
                      <a:moveTo>
                        <a:pt x="7205" y="13679"/>
                      </a:moveTo>
                      <a:cubicBezTo>
                        <a:pt x="7156" y="13679"/>
                        <a:pt x="7135" y="13701"/>
                        <a:pt x="7135" y="13744"/>
                      </a:cubicBezTo>
                      <a:cubicBezTo>
                        <a:pt x="7135" y="13771"/>
                        <a:pt x="7156" y="13814"/>
                        <a:pt x="7205" y="13814"/>
                      </a:cubicBezTo>
                      <a:cubicBezTo>
                        <a:pt x="7226" y="13814"/>
                        <a:pt x="7270" y="13771"/>
                        <a:pt x="7270" y="13744"/>
                      </a:cubicBezTo>
                      <a:cubicBezTo>
                        <a:pt x="7270" y="13701"/>
                        <a:pt x="7226" y="13679"/>
                        <a:pt x="7205" y="13679"/>
                      </a:cubicBezTo>
                      <a:close/>
                      <a:moveTo>
                        <a:pt x="7475" y="13679"/>
                      </a:moveTo>
                      <a:cubicBezTo>
                        <a:pt x="7426" y="13679"/>
                        <a:pt x="7405" y="13701"/>
                        <a:pt x="7405" y="13744"/>
                      </a:cubicBezTo>
                      <a:cubicBezTo>
                        <a:pt x="7405" y="13771"/>
                        <a:pt x="7426" y="13814"/>
                        <a:pt x="7475" y="13814"/>
                      </a:cubicBezTo>
                      <a:cubicBezTo>
                        <a:pt x="7496" y="13814"/>
                        <a:pt x="7540" y="13771"/>
                        <a:pt x="7540" y="13744"/>
                      </a:cubicBezTo>
                      <a:cubicBezTo>
                        <a:pt x="7540" y="13701"/>
                        <a:pt x="7496" y="13679"/>
                        <a:pt x="7475" y="13679"/>
                      </a:cubicBezTo>
                      <a:close/>
                      <a:moveTo>
                        <a:pt x="7745" y="13679"/>
                      </a:moveTo>
                      <a:cubicBezTo>
                        <a:pt x="7696" y="13679"/>
                        <a:pt x="7675" y="13701"/>
                        <a:pt x="7675" y="13744"/>
                      </a:cubicBezTo>
                      <a:cubicBezTo>
                        <a:pt x="7675" y="13771"/>
                        <a:pt x="7696" y="13814"/>
                        <a:pt x="7745" y="13814"/>
                      </a:cubicBezTo>
                      <a:cubicBezTo>
                        <a:pt x="7766" y="13814"/>
                        <a:pt x="7810" y="13771"/>
                        <a:pt x="7810" y="13744"/>
                      </a:cubicBezTo>
                      <a:cubicBezTo>
                        <a:pt x="7810" y="13701"/>
                        <a:pt x="7766" y="13679"/>
                        <a:pt x="7745" y="13679"/>
                      </a:cubicBezTo>
                      <a:close/>
                      <a:moveTo>
                        <a:pt x="8015" y="13679"/>
                      </a:moveTo>
                      <a:cubicBezTo>
                        <a:pt x="7966" y="13679"/>
                        <a:pt x="7945" y="13701"/>
                        <a:pt x="7945" y="13744"/>
                      </a:cubicBezTo>
                      <a:cubicBezTo>
                        <a:pt x="7945" y="13771"/>
                        <a:pt x="7966" y="13814"/>
                        <a:pt x="8015" y="13814"/>
                      </a:cubicBezTo>
                      <a:cubicBezTo>
                        <a:pt x="8036" y="13814"/>
                        <a:pt x="8080" y="13771"/>
                        <a:pt x="8080" y="13744"/>
                      </a:cubicBezTo>
                      <a:cubicBezTo>
                        <a:pt x="8080" y="13701"/>
                        <a:pt x="8036" y="13679"/>
                        <a:pt x="8015" y="13679"/>
                      </a:cubicBezTo>
                      <a:close/>
                      <a:moveTo>
                        <a:pt x="8285" y="13679"/>
                      </a:moveTo>
                      <a:cubicBezTo>
                        <a:pt x="8236" y="13679"/>
                        <a:pt x="8215" y="13701"/>
                        <a:pt x="8215" y="13744"/>
                      </a:cubicBezTo>
                      <a:cubicBezTo>
                        <a:pt x="8215" y="13771"/>
                        <a:pt x="8236" y="13814"/>
                        <a:pt x="8285" y="13814"/>
                      </a:cubicBezTo>
                      <a:cubicBezTo>
                        <a:pt x="8306" y="13814"/>
                        <a:pt x="8350" y="13771"/>
                        <a:pt x="8350" y="13744"/>
                      </a:cubicBezTo>
                      <a:cubicBezTo>
                        <a:pt x="8350" y="13701"/>
                        <a:pt x="8306" y="13679"/>
                        <a:pt x="8285" y="13679"/>
                      </a:cubicBezTo>
                      <a:close/>
                      <a:moveTo>
                        <a:pt x="8555" y="13679"/>
                      </a:moveTo>
                      <a:cubicBezTo>
                        <a:pt x="8506" y="13679"/>
                        <a:pt x="8485" y="13701"/>
                        <a:pt x="8485" y="13744"/>
                      </a:cubicBezTo>
                      <a:cubicBezTo>
                        <a:pt x="8485" y="13771"/>
                        <a:pt x="8506" y="13814"/>
                        <a:pt x="8555" y="13814"/>
                      </a:cubicBezTo>
                      <a:cubicBezTo>
                        <a:pt x="8576" y="13814"/>
                        <a:pt x="8620" y="13771"/>
                        <a:pt x="8620" y="13744"/>
                      </a:cubicBezTo>
                      <a:cubicBezTo>
                        <a:pt x="8620" y="13701"/>
                        <a:pt x="8576" y="13679"/>
                        <a:pt x="8555" y="13679"/>
                      </a:cubicBezTo>
                      <a:close/>
                      <a:moveTo>
                        <a:pt x="8825" y="13679"/>
                      </a:moveTo>
                      <a:cubicBezTo>
                        <a:pt x="8776" y="13679"/>
                        <a:pt x="8755" y="13701"/>
                        <a:pt x="8755" y="13744"/>
                      </a:cubicBezTo>
                      <a:cubicBezTo>
                        <a:pt x="8755" y="13771"/>
                        <a:pt x="8776" y="13814"/>
                        <a:pt x="8825" y="13814"/>
                      </a:cubicBezTo>
                      <a:cubicBezTo>
                        <a:pt x="8846" y="13814"/>
                        <a:pt x="8890" y="13771"/>
                        <a:pt x="8890" y="13744"/>
                      </a:cubicBezTo>
                      <a:cubicBezTo>
                        <a:pt x="8890" y="13701"/>
                        <a:pt x="8846" y="13679"/>
                        <a:pt x="8825" y="13679"/>
                      </a:cubicBezTo>
                      <a:close/>
                      <a:moveTo>
                        <a:pt x="9095" y="13679"/>
                      </a:moveTo>
                      <a:cubicBezTo>
                        <a:pt x="9046" y="13679"/>
                        <a:pt x="9025" y="13701"/>
                        <a:pt x="9025" y="13744"/>
                      </a:cubicBezTo>
                      <a:cubicBezTo>
                        <a:pt x="9025" y="13771"/>
                        <a:pt x="9046" y="13814"/>
                        <a:pt x="9095" y="13814"/>
                      </a:cubicBezTo>
                      <a:cubicBezTo>
                        <a:pt x="9117" y="13814"/>
                        <a:pt x="9160" y="13771"/>
                        <a:pt x="9160" y="13744"/>
                      </a:cubicBezTo>
                      <a:cubicBezTo>
                        <a:pt x="9160" y="13701"/>
                        <a:pt x="9117" y="13679"/>
                        <a:pt x="9095" y="13679"/>
                      </a:cubicBezTo>
                      <a:close/>
                      <a:moveTo>
                        <a:pt x="9365" y="13679"/>
                      </a:moveTo>
                      <a:cubicBezTo>
                        <a:pt x="9316" y="13679"/>
                        <a:pt x="9295" y="13701"/>
                        <a:pt x="9295" y="13744"/>
                      </a:cubicBezTo>
                      <a:cubicBezTo>
                        <a:pt x="9295" y="13771"/>
                        <a:pt x="9316" y="13814"/>
                        <a:pt x="9365" y="13814"/>
                      </a:cubicBezTo>
                      <a:cubicBezTo>
                        <a:pt x="9387" y="13814"/>
                        <a:pt x="9430" y="13771"/>
                        <a:pt x="9430" y="13744"/>
                      </a:cubicBezTo>
                      <a:cubicBezTo>
                        <a:pt x="9430" y="13701"/>
                        <a:pt x="9387" y="13679"/>
                        <a:pt x="9365" y="13679"/>
                      </a:cubicBezTo>
                      <a:close/>
                      <a:moveTo>
                        <a:pt x="9635" y="13679"/>
                      </a:moveTo>
                      <a:cubicBezTo>
                        <a:pt x="9586" y="13679"/>
                        <a:pt x="9565" y="13701"/>
                        <a:pt x="9565" y="13744"/>
                      </a:cubicBezTo>
                      <a:cubicBezTo>
                        <a:pt x="9565" y="13771"/>
                        <a:pt x="9586" y="13814"/>
                        <a:pt x="9635" y="13814"/>
                      </a:cubicBezTo>
                      <a:cubicBezTo>
                        <a:pt x="9657" y="13814"/>
                        <a:pt x="9700" y="13771"/>
                        <a:pt x="9700" y="13744"/>
                      </a:cubicBezTo>
                      <a:cubicBezTo>
                        <a:pt x="9700" y="13701"/>
                        <a:pt x="9657" y="13679"/>
                        <a:pt x="9635" y="13679"/>
                      </a:cubicBezTo>
                      <a:close/>
                      <a:moveTo>
                        <a:pt x="9905" y="13679"/>
                      </a:moveTo>
                      <a:cubicBezTo>
                        <a:pt x="9856" y="13679"/>
                        <a:pt x="9835" y="13701"/>
                        <a:pt x="9835" y="13744"/>
                      </a:cubicBezTo>
                      <a:cubicBezTo>
                        <a:pt x="9835" y="13771"/>
                        <a:pt x="9856" y="13814"/>
                        <a:pt x="9905" y="13814"/>
                      </a:cubicBezTo>
                      <a:cubicBezTo>
                        <a:pt x="9927" y="13814"/>
                        <a:pt x="9970" y="13771"/>
                        <a:pt x="9970" y="13744"/>
                      </a:cubicBezTo>
                      <a:cubicBezTo>
                        <a:pt x="9970" y="13701"/>
                        <a:pt x="9927" y="13679"/>
                        <a:pt x="9905" y="13679"/>
                      </a:cubicBezTo>
                      <a:close/>
                      <a:moveTo>
                        <a:pt x="10175" y="13679"/>
                      </a:moveTo>
                      <a:cubicBezTo>
                        <a:pt x="10126" y="13679"/>
                        <a:pt x="10105" y="13701"/>
                        <a:pt x="10105" y="13744"/>
                      </a:cubicBezTo>
                      <a:cubicBezTo>
                        <a:pt x="10105" y="13771"/>
                        <a:pt x="10126" y="13814"/>
                        <a:pt x="10175" y="13814"/>
                      </a:cubicBezTo>
                      <a:cubicBezTo>
                        <a:pt x="10197" y="13814"/>
                        <a:pt x="10240" y="13771"/>
                        <a:pt x="10240" y="13744"/>
                      </a:cubicBezTo>
                      <a:cubicBezTo>
                        <a:pt x="10240" y="13701"/>
                        <a:pt x="10197" y="13679"/>
                        <a:pt x="10175" y="13679"/>
                      </a:cubicBezTo>
                      <a:close/>
                      <a:moveTo>
                        <a:pt x="10445" y="13679"/>
                      </a:moveTo>
                      <a:cubicBezTo>
                        <a:pt x="10396" y="13679"/>
                        <a:pt x="10375" y="13701"/>
                        <a:pt x="10375" y="13744"/>
                      </a:cubicBezTo>
                      <a:cubicBezTo>
                        <a:pt x="10375" y="13771"/>
                        <a:pt x="10396" y="13814"/>
                        <a:pt x="10445" y="13814"/>
                      </a:cubicBezTo>
                      <a:cubicBezTo>
                        <a:pt x="10467" y="13814"/>
                        <a:pt x="10510" y="13771"/>
                        <a:pt x="10510" y="13744"/>
                      </a:cubicBezTo>
                      <a:cubicBezTo>
                        <a:pt x="10510" y="13701"/>
                        <a:pt x="10467" y="13679"/>
                        <a:pt x="10445" y="13679"/>
                      </a:cubicBezTo>
                      <a:close/>
                      <a:moveTo>
                        <a:pt x="10715" y="13679"/>
                      </a:moveTo>
                      <a:cubicBezTo>
                        <a:pt x="10666" y="13679"/>
                        <a:pt x="10645" y="13701"/>
                        <a:pt x="10645" y="13744"/>
                      </a:cubicBezTo>
                      <a:cubicBezTo>
                        <a:pt x="10645" y="13771"/>
                        <a:pt x="10666" y="13814"/>
                        <a:pt x="10715" y="13814"/>
                      </a:cubicBezTo>
                      <a:cubicBezTo>
                        <a:pt x="10737" y="13814"/>
                        <a:pt x="10780" y="13771"/>
                        <a:pt x="10780" y="13744"/>
                      </a:cubicBezTo>
                      <a:cubicBezTo>
                        <a:pt x="10780" y="13701"/>
                        <a:pt x="10737" y="13679"/>
                        <a:pt x="10715" y="13679"/>
                      </a:cubicBezTo>
                      <a:close/>
                      <a:moveTo>
                        <a:pt x="10985" y="13679"/>
                      </a:moveTo>
                      <a:cubicBezTo>
                        <a:pt x="10936" y="13679"/>
                        <a:pt x="10915" y="13701"/>
                        <a:pt x="10915" y="13744"/>
                      </a:cubicBezTo>
                      <a:cubicBezTo>
                        <a:pt x="10915" y="13771"/>
                        <a:pt x="10936" y="13814"/>
                        <a:pt x="10985" y="13814"/>
                      </a:cubicBezTo>
                      <a:cubicBezTo>
                        <a:pt x="11007" y="13814"/>
                        <a:pt x="11050" y="13771"/>
                        <a:pt x="11050" y="13744"/>
                      </a:cubicBezTo>
                      <a:cubicBezTo>
                        <a:pt x="11050" y="13701"/>
                        <a:pt x="11007" y="13679"/>
                        <a:pt x="10985" y="13679"/>
                      </a:cubicBezTo>
                      <a:close/>
                      <a:moveTo>
                        <a:pt x="11255" y="13679"/>
                      </a:moveTo>
                      <a:cubicBezTo>
                        <a:pt x="11206" y="13679"/>
                        <a:pt x="11185" y="13701"/>
                        <a:pt x="11185" y="13744"/>
                      </a:cubicBezTo>
                      <a:cubicBezTo>
                        <a:pt x="11185" y="13771"/>
                        <a:pt x="11206" y="13814"/>
                        <a:pt x="11255" y="13814"/>
                      </a:cubicBezTo>
                      <a:cubicBezTo>
                        <a:pt x="11277" y="13814"/>
                        <a:pt x="11320" y="13771"/>
                        <a:pt x="11320" y="13744"/>
                      </a:cubicBezTo>
                      <a:cubicBezTo>
                        <a:pt x="11320" y="13701"/>
                        <a:pt x="11277" y="13679"/>
                        <a:pt x="11255" y="13679"/>
                      </a:cubicBezTo>
                      <a:close/>
                      <a:moveTo>
                        <a:pt x="11525" y="13679"/>
                      </a:moveTo>
                      <a:cubicBezTo>
                        <a:pt x="11476" y="13679"/>
                        <a:pt x="11455" y="13701"/>
                        <a:pt x="11455" y="13744"/>
                      </a:cubicBezTo>
                      <a:cubicBezTo>
                        <a:pt x="11455" y="13771"/>
                        <a:pt x="11476" y="13814"/>
                        <a:pt x="11525" y="13814"/>
                      </a:cubicBezTo>
                      <a:cubicBezTo>
                        <a:pt x="11547" y="13814"/>
                        <a:pt x="11590" y="13771"/>
                        <a:pt x="11590" y="13744"/>
                      </a:cubicBezTo>
                      <a:cubicBezTo>
                        <a:pt x="11590" y="13701"/>
                        <a:pt x="11547" y="13679"/>
                        <a:pt x="11525" y="13679"/>
                      </a:cubicBezTo>
                      <a:close/>
                      <a:moveTo>
                        <a:pt x="11795" y="13679"/>
                      </a:moveTo>
                      <a:cubicBezTo>
                        <a:pt x="11746" y="13679"/>
                        <a:pt x="11725" y="13701"/>
                        <a:pt x="11725" y="13744"/>
                      </a:cubicBezTo>
                      <a:cubicBezTo>
                        <a:pt x="11725" y="13771"/>
                        <a:pt x="11746" y="13814"/>
                        <a:pt x="11795" y="13814"/>
                      </a:cubicBezTo>
                      <a:cubicBezTo>
                        <a:pt x="11817" y="13814"/>
                        <a:pt x="11860" y="13771"/>
                        <a:pt x="11860" y="13744"/>
                      </a:cubicBezTo>
                      <a:cubicBezTo>
                        <a:pt x="11860" y="13701"/>
                        <a:pt x="11817" y="13679"/>
                        <a:pt x="11795" y="13679"/>
                      </a:cubicBezTo>
                      <a:close/>
                      <a:moveTo>
                        <a:pt x="12065" y="13679"/>
                      </a:moveTo>
                      <a:cubicBezTo>
                        <a:pt x="12016" y="13679"/>
                        <a:pt x="11995" y="13701"/>
                        <a:pt x="11995" y="13744"/>
                      </a:cubicBezTo>
                      <a:cubicBezTo>
                        <a:pt x="11995" y="13771"/>
                        <a:pt x="12016" y="13814"/>
                        <a:pt x="12065" y="13814"/>
                      </a:cubicBezTo>
                      <a:cubicBezTo>
                        <a:pt x="12087" y="13814"/>
                        <a:pt x="12130" y="13771"/>
                        <a:pt x="12130" y="13744"/>
                      </a:cubicBezTo>
                      <a:cubicBezTo>
                        <a:pt x="12130" y="13701"/>
                        <a:pt x="12087" y="13679"/>
                        <a:pt x="12065" y="13679"/>
                      </a:cubicBezTo>
                      <a:close/>
                      <a:moveTo>
                        <a:pt x="12335" y="13679"/>
                      </a:moveTo>
                      <a:cubicBezTo>
                        <a:pt x="12286" y="13679"/>
                        <a:pt x="12265" y="13701"/>
                        <a:pt x="12265" y="13744"/>
                      </a:cubicBezTo>
                      <a:cubicBezTo>
                        <a:pt x="12265" y="13771"/>
                        <a:pt x="12286" y="13814"/>
                        <a:pt x="12335" y="13814"/>
                      </a:cubicBezTo>
                      <a:cubicBezTo>
                        <a:pt x="12357" y="13814"/>
                        <a:pt x="12400" y="13771"/>
                        <a:pt x="12400" y="13744"/>
                      </a:cubicBezTo>
                      <a:cubicBezTo>
                        <a:pt x="12400" y="13701"/>
                        <a:pt x="12357" y="13679"/>
                        <a:pt x="12335" y="13679"/>
                      </a:cubicBezTo>
                      <a:close/>
                      <a:moveTo>
                        <a:pt x="12605" y="13679"/>
                      </a:moveTo>
                      <a:cubicBezTo>
                        <a:pt x="12556" y="13679"/>
                        <a:pt x="12535" y="13701"/>
                        <a:pt x="12535" y="13744"/>
                      </a:cubicBezTo>
                      <a:cubicBezTo>
                        <a:pt x="12535" y="13771"/>
                        <a:pt x="12556" y="13814"/>
                        <a:pt x="12605" y="13814"/>
                      </a:cubicBezTo>
                      <a:cubicBezTo>
                        <a:pt x="12627" y="13814"/>
                        <a:pt x="12670" y="13771"/>
                        <a:pt x="12670" y="13744"/>
                      </a:cubicBezTo>
                      <a:cubicBezTo>
                        <a:pt x="12670" y="13701"/>
                        <a:pt x="12627" y="13679"/>
                        <a:pt x="12605" y="13679"/>
                      </a:cubicBezTo>
                      <a:close/>
                      <a:moveTo>
                        <a:pt x="12875" y="13679"/>
                      </a:moveTo>
                      <a:cubicBezTo>
                        <a:pt x="12826" y="13679"/>
                        <a:pt x="12805" y="13701"/>
                        <a:pt x="12805" y="13744"/>
                      </a:cubicBezTo>
                      <a:cubicBezTo>
                        <a:pt x="12805" y="13771"/>
                        <a:pt x="12826" y="13814"/>
                        <a:pt x="12875" y="13814"/>
                      </a:cubicBezTo>
                      <a:cubicBezTo>
                        <a:pt x="12897" y="13814"/>
                        <a:pt x="12940" y="13771"/>
                        <a:pt x="12940" y="13744"/>
                      </a:cubicBezTo>
                      <a:cubicBezTo>
                        <a:pt x="12940" y="13701"/>
                        <a:pt x="12897" y="13679"/>
                        <a:pt x="12875" y="13679"/>
                      </a:cubicBezTo>
                      <a:close/>
                      <a:moveTo>
                        <a:pt x="13145" y="13679"/>
                      </a:moveTo>
                      <a:cubicBezTo>
                        <a:pt x="13097" y="13679"/>
                        <a:pt x="13075" y="13701"/>
                        <a:pt x="13075" y="13744"/>
                      </a:cubicBezTo>
                      <a:cubicBezTo>
                        <a:pt x="13075" y="13771"/>
                        <a:pt x="13097" y="13814"/>
                        <a:pt x="13145" y="13814"/>
                      </a:cubicBezTo>
                      <a:cubicBezTo>
                        <a:pt x="13167" y="13814"/>
                        <a:pt x="13210" y="13771"/>
                        <a:pt x="13210" y="13744"/>
                      </a:cubicBezTo>
                      <a:cubicBezTo>
                        <a:pt x="13210" y="13701"/>
                        <a:pt x="13167" y="13679"/>
                        <a:pt x="13145" y="13679"/>
                      </a:cubicBezTo>
                      <a:close/>
                      <a:moveTo>
                        <a:pt x="13415" y="13679"/>
                      </a:moveTo>
                      <a:cubicBezTo>
                        <a:pt x="13367" y="13679"/>
                        <a:pt x="13345" y="13701"/>
                        <a:pt x="13345" y="13744"/>
                      </a:cubicBezTo>
                      <a:cubicBezTo>
                        <a:pt x="13345" y="13771"/>
                        <a:pt x="13367" y="13814"/>
                        <a:pt x="13415" y="13814"/>
                      </a:cubicBezTo>
                      <a:cubicBezTo>
                        <a:pt x="13437" y="13814"/>
                        <a:pt x="13480" y="13771"/>
                        <a:pt x="13480" y="13744"/>
                      </a:cubicBezTo>
                      <a:cubicBezTo>
                        <a:pt x="13480" y="13701"/>
                        <a:pt x="13437" y="13679"/>
                        <a:pt x="13415" y="13679"/>
                      </a:cubicBezTo>
                      <a:close/>
                      <a:moveTo>
                        <a:pt x="13685" y="13679"/>
                      </a:moveTo>
                      <a:cubicBezTo>
                        <a:pt x="13637" y="13679"/>
                        <a:pt x="13615" y="13701"/>
                        <a:pt x="13615" y="13744"/>
                      </a:cubicBezTo>
                      <a:cubicBezTo>
                        <a:pt x="13615" y="13771"/>
                        <a:pt x="13637" y="13814"/>
                        <a:pt x="13685" y="13814"/>
                      </a:cubicBezTo>
                      <a:cubicBezTo>
                        <a:pt x="13707" y="13814"/>
                        <a:pt x="13750" y="13771"/>
                        <a:pt x="13750" y="13744"/>
                      </a:cubicBezTo>
                      <a:cubicBezTo>
                        <a:pt x="13750" y="13701"/>
                        <a:pt x="13707" y="13679"/>
                        <a:pt x="13685" y="13679"/>
                      </a:cubicBezTo>
                      <a:close/>
                      <a:moveTo>
                        <a:pt x="13955" y="13679"/>
                      </a:moveTo>
                      <a:cubicBezTo>
                        <a:pt x="13907" y="13679"/>
                        <a:pt x="13885" y="13701"/>
                        <a:pt x="13885" y="13744"/>
                      </a:cubicBezTo>
                      <a:cubicBezTo>
                        <a:pt x="13885" y="13771"/>
                        <a:pt x="13907" y="13814"/>
                        <a:pt x="13955" y="13814"/>
                      </a:cubicBezTo>
                      <a:cubicBezTo>
                        <a:pt x="13977" y="13814"/>
                        <a:pt x="14020" y="13771"/>
                        <a:pt x="14020" y="13744"/>
                      </a:cubicBezTo>
                      <a:cubicBezTo>
                        <a:pt x="14020" y="13701"/>
                        <a:pt x="13977" y="13679"/>
                        <a:pt x="13955" y="13679"/>
                      </a:cubicBezTo>
                      <a:close/>
                      <a:moveTo>
                        <a:pt x="14225" y="13679"/>
                      </a:moveTo>
                      <a:cubicBezTo>
                        <a:pt x="14177" y="13679"/>
                        <a:pt x="14155" y="13701"/>
                        <a:pt x="14155" y="13744"/>
                      </a:cubicBezTo>
                      <a:cubicBezTo>
                        <a:pt x="14155" y="13771"/>
                        <a:pt x="14177" y="13814"/>
                        <a:pt x="14225" y="13814"/>
                      </a:cubicBezTo>
                      <a:cubicBezTo>
                        <a:pt x="14247" y="13814"/>
                        <a:pt x="14290" y="13771"/>
                        <a:pt x="14290" y="13744"/>
                      </a:cubicBezTo>
                      <a:cubicBezTo>
                        <a:pt x="14290" y="13701"/>
                        <a:pt x="14247" y="13679"/>
                        <a:pt x="14225" y="13679"/>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flipH="1" rot="5400000">
                  <a:off x="2108853" y="-1869932"/>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0"/>
                <p:cNvSpPr/>
                <p:nvPr/>
              </p:nvSpPr>
              <p:spPr>
                <a:xfrm flipH="1">
                  <a:off x="-674872" y="3101968"/>
                  <a:ext cx="1319009" cy="3310904"/>
                </a:xfrm>
                <a:custGeom>
                  <a:rect b="b" l="l" r="r" t="t"/>
                  <a:pathLst>
                    <a:path extrusionOk="0" h="28578" w="11385">
                      <a:moveTo>
                        <a:pt x="65" y="0"/>
                      </a:moveTo>
                      <a:cubicBezTo>
                        <a:pt x="44" y="0"/>
                        <a:pt x="1" y="22"/>
                        <a:pt x="1" y="70"/>
                      </a:cubicBezTo>
                      <a:cubicBezTo>
                        <a:pt x="1" y="92"/>
                        <a:pt x="44" y="135"/>
                        <a:pt x="65" y="135"/>
                      </a:cubicBezTo>
                      <a:cubicBezTo>
                        <a:pt x="114" y="135"/>
                        <a:pt x="136" y="92"/>
                        <a:pt x="136" y="70"/>
                      </a:cubicBezTo>
                      <a:cubicBezTo>
                        <a:pt x="136" y="22"/>
                        <a:pt x="114" y="0"/>
                        <a:pt x="65" y="0"/>
                      </a:cubicBezTo>
                      <a:close/>
                      <a:moveTo>
                        <a:pt x="65" y="270"/>
                      </a:moveTo>
                      <a:cubicBezTo>
                        <a:pt x="44" y="270"/>
                        <a:pt x="1" y="292"/>
                        <a:pt x="1" y="340"/>
                      </a:cubicBezTo>
                      <a:cubicBezTo>
                        <a:pt x="1" y="362"/>
                        <a:pt x="44" y="405"/>
                        <a:pt x="65" y="405"/>
                      </a:cubicBezTo>
                      <a:cubicBezTo>
                        <a:pt x="114" y="405"/>
                        <a:pt x="136" y="362"/>
                        <a:pt x="136" y="340"/>
                      </a:cubicBezTo>
                      <a:cubicBezTo>
                        <a:pt x="136" y="292"/>
                        <a:pt x="114" y="270"/>
                        <a:pt x="65" y="270"/>
                      </a:cubicBezTo>
                      <a:close/>
                      <a:moveTo>
                        <a:pt x="65" y="540"/>
                      </a:moveTo>
                      <a:cubicBezTo>
                        <a:pt x="44" y="540"/>
                        <a:pt x="1" y="562"/>
                        <a:pt x="1" y="610"/>
                      </a:cubicBezTo>
                      <a:cubicBezTo>
                        <a:pt x="1" y="632"/>
                        <a:pt x="44" y="675"/>
                        <a:pt x="65" y="675"/>
                      </a:cubicBezTo>
                      <a:cubicBezTo>
                        <a:pt x="114" y="675"/>
                        <a:pt x="136" y="632"/>
                        <a:pt x="136" y="610"/>
                      </a:cubicBezTo>
                      <a:cubicBezTo>
                        <a:pt x="136" y="562"/>
                        <a:pt x="114" y="540"/>
                        <a:pt x="65" y="540"/>
                      </a:cubicBezTo>
                      <a:close/>
                      <a:moveTo>
                        <a:pt x="65" y="810"/>
                      </a:moveTo>
                      <a:cubicBezTo>
                        <a:pt x="44" y="810"/>
                        <a:pt x="1" y="832"/>
                        <a:pt x="1" y="880"/>
                      </a:cubicBezTo>
                      <a:cubicBezTo>
                        <a:pt x="1" y="902"/>
                        <a:pt x="44" y="945"/>
                        <a:pt x="65" y="945"/>
                      </a:cubicBezTo>
                      <a:cubicBezTo>
                        <a:pt x="114" y="945"/>
                        <a:pt x="136" y="902"/>
                        <a:pt x="136" y="880"/>
                      </a:cubicBezTo>
                      <a:cubicBezTo>
                        <a:pt x="136" y="832"/>
                        <a:pt x="114" y="810"/>
                        <a:pt x="65" y="810"/>
                      </a:cubicBezTo>
                      <a:close/>
                      <a:moveTo>
                        <a:pt x="65" y="1080"/>
                      </a:moveTo>
                      <a:cubicBezTo>
                        <a:pt x="44" y="1080"/>
                        <a:pt x="1" y="1102"/>
                        <a:pt x="1" y="1150"/>
                      </a:cubicBezTo>
                      <a:cubicBezTo>
                        <a:pt x="1" y="1172"/>
                        <a:pt x="44" y="1215"/>
                        <a:pt x="65" y="1215"/>
                      </a:cubicBezTo>
                      <a:cubicBezTo>
                        <a:pt x="114" y="1215"/>
                        <a:pt x="136" y="1172"/>
                        <a:pt x="136" y="1150"/>
                      </a:cubicBezTo>
                      <a:cubicBezTo>
                        <a:pt x="136" y="1102"/>
                        <a:pt x="114" y="1080"/>
                        <a:pt x="65" y="1080"/>
                      </a:cubicBezTo>
                      <a:close/>
                      <a:moveTo>
                        <a:pt x="65" y="1350"/>
                      </a:moveTo>
                      <a:cubicBezTo>
                        <a:pt x="44" y="1350"/>
                        <a:pt x="1" y="1372"/>
                        <a:pt x="1" y="1420"/>
                      </a:cubicBezTo>
                      <a:cubicBezTo>
                        <a:pt x="1" y="1442"/>
                        <a:pt x="44" y="1485"/>
                        <a:pt x="65" y="1485"/>
                      </a:cubicBezTo>
                      <a:cubicBezTo>
                        <a:pt x="114" y="1485"/>
                        <a:pt x="136" y="1442"/>
                        <a:pt x="136" y="1420"/>
                      </a:cubicBezTo>
                      <a:cubicBezTo>
                        <a:pt x="136" y="1372"/>
                        <a:pt x="114" y="1350"/>
                        <a:pt x="65" y="1350"/>
                      </a:cubicBezTo>
                      <a:close/>
                      <a:moveTo>
                        <a:pt x="65" y="1620"/>
                      </a:moveTo>
                      <a:cubicBezTo>
                        <a:pt x="44" y="1620"/>
                        <a:pt x="1" y="1642"/>
                        <a:pt x="1" y="1690"/>
                      </a:cubicBezTo>
                      <a:cubicBezTo>
                        <a:pt x="1" y="1712"/>
                        <a:pt x="44" y="1755"/>
                        <a:pt x="65" y="1755"/>
                      </a:cubicBezTo>
                      <a:cubicBezTo>
                        <a:pt x="114" y="1755"/>
                        <a:pt x="136" y="1712"/>
                        <a:pt x="136" y="1690"/>
                      </a:cubicBezTo>
                      <a:cubicBezTo>
                        <a:pt x="136" y="1642"/>
                        <a:pt x="114" y="1620"/>
                        <a:pt x="65" y="1620"/>
                      </a:cubicBezTo>
                      <a:close/>
                      <a:moveTo>
                        <a:pt x="65" y="1890"/>
                      </a:moveTo>
                      <a:cubicBezTo>
                        <a:pt x="44" y="1890"/>
                        <a:pt x="1" y="1912"/>
                        <a:pt x="1" y="1960"/>
                      </a:cubicBezTo>
                      <a:cubicBezTo>
                        <a:pt x="1" y="1982"/>
                        <a:pt x="44" y="2025"/>
                        <a:pt x="65" y="2025"/>
                      </a:cubicBezTo>
                      <a:cubicBezTo>
                        <a:pt x="114" y="2025"/>
                        <a:pt x="136" y="1982"/>
                        <a:pt x="136" y="1960"/>
                      </a:cubicBezTo>
                      <a:cubicBezTo>
                        <a:pt x="136" y="1912"/>
                        <a:pt x="114" y="1890"/>
                        <a:pt x="65" y="1890"/>
                      </a:cubicBezTo>
                      <a:close/>
                      <a:moveTo>
                        <a:pt x="65" y="2160"/>
                      </a:moveTo>
                      <a:cubicBezTo>
                        <a:pt x="44" y="2160"/>
                        <a:pt x="1" y="2182"/>
                        <a:pt x="1" y="2230"/>
                      </a:cubicBezTo>
                      <a:cubicBezTo>
                        <a:pt x="1" y="2252"/>
                        <a:pt x="44" y="2295"/>
                        <a:pt x="65" y="2295"/>
                      </a:cubicBezTo>
                      <a:cubicBezTo>
                        <a:pt x="114" y="2295"/>
                        <a:pt x="136" y="2252"/>
                        <a:pt x="136" y="2230"/>
                      </a:cubicBezTo>
                      <a:cubicBezTo>
                        <a:pt x="136" y="2182"/>
                        <a:pt x="114" y="2160"/>
                        <a:pt x="65" y="2160"/>
                      </a:cubicBezTo>
                      <a:close/>
                      <a:moveTo>
                        <a:pt x="65" y="2430"/>
                      </a:moveTo>
                      <a:cubicBezTo>
                        <a:pt x="44" y="2430"/>
                        <a:pt x="1" y="2452"/>
                        <a:pt x="1" y="2500"/>
                      </a:cubicBezTo>
                      <a:cubicBezTo>
                        <a:pt x="1" y="2522"/>
                        <a:pt x="44" y="2565"/>
                        <a:pt x="65" y="2565"/>
                      </a:cubicBezTo>
                      <a:cubicBezTo>
                        <a:pt x="114" y="2565"/>
                        <a:pt x="136" y="2522"/>
                        <a:pt x="136" y="2500"/>
                      </a:cubicBezTo>
                      <a:cubicBezTo>
                        <a:pt x="136" y="2452"/>
                        <a:pt x="114" y="2430"/>
                        <a:pt x="65" y="2430"/>
                      </a:cubicBezTo>
                      <a:close/>
                      <a:moveTo>
                        <a:pt x="65" y="2700"/>
                      </a:moveTo>
                      <a:cubicBezTo>
                        <a:pt x="44" y="2700"/>
                        <a:pt x="1" y="2722"/>
                        <a:pt x="1" y="2770"/>
                      </a:cubicBezTo>
                      <a:cubicBezTo>
                        <a:pt x="1" y="2792"/>
                        <a:pt x="44" y="2835"/>
                        <a:pt x="65" y="2835"/>
                      </a:cubicBezTo>
                      <a:cubicBezTo>
                        <a:pt x="114" y="2835"/>
                        <a:pt x="136" y="2792"/>
                        <a:pt x="136" y="2770"/>
                      </a:cubicBezTo>
                      <a:cubicBezTo>
                        <a:pt x="136" y="2722"/>
                        <a:pt x="114" y="2700"/>
                        <a:pt x="65" y="2700"/>
                      </a:cubicBezTo>
                      <a:close/>
                      <a:moveTo>
                        <a:pt x="65" y="2970"/>
                      </a:moveTo>
                      <a:cubicBezTo>
                        <a:pt x="44" y="2970"/>
                        <a:pt x="1" y="2992"/>
                        <a:pt x="1" y="3040"/>
                      </a:cubicBezTo>
                      <a:cubicBezTo>
                        <a:pt x="1" y="3062"/>
                        <a:pt x="44" y="3105"/>
                        <a:pt x="65" y="3105"/>
                      </a:cubicBezTo>
                      <a:cubicBezTo>
                        <a:pt x="114" y="3105"/>
                        <a:pt x="136" y="3062"/>
                        <a:pt x="136" y="3040"/>
                      </a:cubicBezTo>
                      <a:cubicBezTo>
                        <a:pt x="136" y="2992"/>
                        <a:pt x="114" y="2970"/>
                        <a:pt x="65" y="2970"/>
                      </a:cubicBezTo>
                      <a:close/>
                      <a:moveTo>
                        <a:pt x="65" y="3240"/>
                      </a:moveTo>
                      <a:cubicBezTo>
                        <a:pt x="44" y="3240"/>
                        <a:pt x="1" y="3262"/>
                        <a:pt x="1" y="3310"/>
                      </a:cubicBezTo>
                      <a:cubicBezTo>
                        <a:pt x="1" y="3332"/>
                        <a:pt x="44" y="3375"/>
                        <a:pt x="65" y="3375"/>
                      </a:cubicBezTo>
                      <a:cubicBezTo>
                        <a:pt x="114" y="3375"/>
                        <a:pt x="136" y="3332"/>
                        <a:pt x="136" y="3310"/>
                      </a:cubicBezTo>
                      <a:cubicBezTo>
                        <a:pt x="136" y="3262"/>
                        <a:pt x="114" y="3240"/>
                        <a:pt x="65" y="3240"/>
                      </a:cubicBezTo>
                      <a:close/>
                      <a:moveTo>
                        <a:pt x="65" y="3510"/>
                      </a:moveTo>
                      <a:cubicBezTo>
                        <a:pt x="44" y="3510"/>
                        <a:pt x="1" y="3532"/>
                        <a:pt x="1" y="3580"/>
                      </a:cubicBezTo>
                      <a:cubicBezTo>
                        <a:pt x="1" y="3602"/>
                        <a:pt x="44" y="3645"/>
                        <a:pt x="65" y="3645"/>
                      </a:cubicBezTo>
                      <a:cubicBezTo>
                        <a:pt x="114" y="3645"/>
                        <a:pt x="136" y="3602"/>
                        <a:pt x="136" y="3580"/>
                      </a:cubicBezTo>
                      <a:cubicBezTo>
                        <a:pt x="136" y="3532"/>
                        <a:pt x="114" y="3510"/>
                        <a:pt x="65" y="3510"/>
                      </a:cubicBezTo>
                      <a:close/>
                      <a:moveTo>
                        <a:pt x="65" y="3780"/>
                      </a:moveTo>
                      <a:cubicBezTo>
                        <a:pt x="44" y="3780"/>
                        <a:pt x="1" y="3802"/>
                        <a:pt x="1" y="3850"/>
                      </a:cubicBezTo>
                      <a:cubicBezTo>
                        <a:pt x="1" y="3872"/>
                        <a:pt x="44" y="3915"/>
                        <a:pt x="65" y="3915"/>
                      </a:cubicBezTo>
                      <a:cubicBezTo>
                        <a:pt x="114" y="3915"/>
                        <a:pt x="136" y="3872"/>
                        <a:pt x="136" y="3850"/>
                      </a:cubicBezTo>
                      <a:cubicBezTo>
                        <a:pt x="136" y="3802"/>
                        <a:pt x="114" y="3780"/>
                        <a:pt x="65" y="3780"/>
                      </a:cubicBezTo>
                      <a:close/>
                      <a:moveTo>
                        <a:pt x="65" y="4050"/>
                      </a:moveTo>
                      <a:cubicBezTo>
                        <a:pt x="44" y="4050"/>
                        <a:pt x="1" y="4072"/>
                        <a:pt x="1" y="4120"/>
                      </a:cubicBezTo>
                      <a:cubicBezTo>
                        <a:pt x="1" y="4142"/>
                        <a:pt x="44" y="4185"/>
                        <a:pt x="65" y="4185"/>
                      </a:cubicBezTo>
                      <a:cubicBezTo>
                        <a:pt x="114" y="4185"/>
                        <a:pt x="136" y="4142"/>
                        <a:pt x="136" y="4120"/>
                      </a:cubicBezTo>
                      <a:cubicBezTo>
                        <a:pt x="136" y="4072"/>
                        <a:pt x="114" y="4050"/>
                        <a:pt x="65" y="4050"/>
                      </a:cubicBezTo>
                      <a:close/>
                      <a:moveTo>
                        <a:pt x="65" y="4320"/>
                      </a:moveTo>
                      <a:cubicBezTo>
                        <a:pt x="44" y="4320"/>
                        <a:pt x="1" y="4342"/>
                        <a:pt x="1" y="4390"/>
                      </a:cubicBezTo>
                      <a:cubicBezTo>
                        <a:pt x="1" y="4412"/>
                        <a:pt x="44" y="4455"/>
                        <a:pt x="65" y="4455"/>
                      </a:cubicBezTo>
                      <a:cubicBezTo>
                        <a:pt x="114" y="4455"/>
                        <a:pt x="136" y="4412"/>
                        <a:pt x="136" y="4390"/>
                      </a:cubicBezTo>
                      <a:cubicBezTo>
                        <a:pt x="136" y="4342"/>
                        <a:pt x="114" y="4320"/>
                        <a:pt x="65" y="4320"/>
                      </a:cubicBezTo>
                      <a:close/>
                      <a:moveTo>
                        <a:pt x="65" y="4590"/>
                      </a:moveTo>
                      <a:cubicBezTo>
                        <a:pt x="44" y="4590"/>
                        <a:pt x="1" y="4612"/>
                        <a:pt x="1" y="4660"/>
                      </a:cubicBezTo>
                      <a:cubicBezTo>
                        <a:pt x="1" y="4682"/>
                        <a:pt x="44" y="4725"/>
                        <a:pt x="65" y="4725"/>
                      </a:cubicBezTo>
                      <a:cubicBezTo>
                        <a:pt x="114" y="4725"/>
                        <a:pt x="136" y="4682"/>
                        <a:pt x="136" y="4660"/>
                      </a:cubicBezTo>
                      <a:cubicBezTo>
                        <a:pt x="136" y="4612"/>
                        <a:pt x="114" y="4590"/>
                        <a:pt x="65" y="4590"/>
                      </a:cubicBezTo>
                      <a:close/>
                      <a:moveTo>
                        <a:pt x="65" y="4860"/>
                      </a:moveTo>
                      <a:cubicBezTo>
                        <a:pt x="44" y="4860"/>
                        <a:pt x="1" y="4882"/>
                        <a:pt x="1" y="4930"/>
                      </a:cubicBezTo>
                      <a:cubicBezTo>
                        <a:pt x="1" y="4952"/>
                        <a:pt x="44" y="4995"/>
                        <a:pt x="65" y="4995"/>
                      </a:cubicBezTo>
                      <a:cubicBezTo>
                        <a:pt x="114" y="4995"/>
                        <a:pt x="136" y="4952"/>
                        <a:pt x="136" y="4930"/>
                      </a:cubicBezTo>
                      <a:cubicBezTo>
                        <a:pt x="136" y="4882"/>
                        <a:pt x="114" y="4860"/>
                        <a:pt x="65" y="4860"/>
                      </a:cubicBezTo>
                      <a:close/>
                      <a:moveTo>
                        <a:pt x="65" y="5130"/>
                      </a:moveTo>
                      <a:cubicBezTo>
                        <a:pt x="44" y="5130"/>
                        <a:pt x="1" y="5152"/>
                        <a:pt x="1" y="5200"/>
                      </a:cubicBezTo>
                      <a:cubicBezTo>
                        <a:pt x="1" y="5222"/>
                        <a:pt x="44" y="5265"/>
                        <a:pt x="65" y="5265"/>
                      </a:cubicBezTo>
                      <a:cubicBezTo>
                        <a:pt x="114" y="5265"/>
                        <a:pt x="136" y="5222"/>
                        <a:pt x="136" y="5200"/>
                      </a:cubicBezTo>
                      <a:cubicBezTo>
                        <a:pt x="136" y="5152"/>
                        <a:pt x="114" y="5130"/>
                        <a:pt x="65" y="5130"/>
                      </a:cubicBezTo>
                      <a:close/>
                      <a:moveTo>
                        <a:pt x="65" y="5400"/>
                      </a:moveTo>
                      <a:cubicBezTo>
                        <a:pt x="44" y="5400"/>
                        <a:pt x="1" y="5422"/>
                        <a:pt x="1" y="5470"/>
                      </a:cubicBezTo>
                      <a:cubicBezTo>
                        <a:pt x="1" y="5492"/>
                        <a:pt x="44" y="5535"/>
                        <a:pt x="65" y="5535"/>
                      </a:cubicBezTo>
                      <a:cubicBezTo>
                        <a:pt x="114" y="5535"/>
                        <a:pt x="136" y="5492"/>
                        <a:pt x="136" y="5470"/>
                      </a:cubicBezTo>
                      <a:cubicBezTo>
                        <a:pt x="136" y="5422"/>
                        <a:pt x="114" y="5400"/>
                        <a:pt x="65" y="5400"/>
                      </a:cubicBezTo>
                      <a:close/>
                      <a:moveTo>
                        <a:pt x="65" y="5670"/>
                      </a:moveTo>
                      <a:cubicBezTo>
                        <a:pt x="44" y="5670"/>
                        <a:pt x="1" y="5692"/>
                        <a:pt x="1" y="5740"/>
                      </a:cubicBezTo>
                      <a:cubicBezTo>
                        <a:pt x="1" y="5762"/>
                        <a:pt x="44" y="5805"/>
                        <a:pt x="65" y="5805"/>
                      </a:cubicBezTo>
                      <a:cubicBezTo>
                        <a:pt x="114" y="5805"/>
                        <a:pt x="136" y="5762"/>
                        <a:pt x="136" y="5740"/>
                      </a:cubicBezTo>
                      <a:cubicBezTo>
                        <a:pt x="136" y="5692"/>
                        <a:pt x="114" y="5670"/>
                        <a:pt x="65" y="5670"/>
                      </a:cubicBezTo>
                      <a:close/>
                      <a:moveTo>
                        <a:pt x="65" y="5940"/>
                      </a:moveTo>
                      <a:cubicBezTo>
                        <a:pt x="44" y="5940"/>
                        <a:pt x="1" y="5962"/>
                        <a:pt x="1" y="6010"/>
                      </a:cubicBezTo>
                      <a:cubicBezTo>
                        <a:pt x="1" y="6032"/>
                        <a:pt x="44" y="6075"/>
                        <a:pt x="65" y="6075"/>
                      </a:cubicBezTo>
                      <a:cubicBezTo>
                        <a:pt x="114" y="6075"/>
                        <a:pt x="136" y="6032"/>
                        <a:pt x="136" y="6010"/>
                      </a:cubicBezTo>
                      <a:cubicBezTo>
                        <a:pt x="136" y="5962"/>
                        <a:pt x="114" y="5940"/>
                        <a:pt x="65" y="5940"/>
                      </a:cubicBezTo>
                      <a:close/>
                      <a:moveTo>
                        <a:pt x="65" y="6210"/>
                      </a:moveTo>
                      <a:cubicBezTo>
                        <a:pt x="44" y="6210"/>
                        <a:pt x="1" y="6232"/>
                        <a:pt x="1" y="6280"/>
                      </a:cubicBezTo>
                      <a:cubicBezTo>
                        <a:pt x="1" y="6302"/>
                        <a:pt x="44" y="6345"/>
                        <a:pt x="65" y="6345"/>
                      </a:cubicBezTo>
                      <a:cubicBezTo>
                        <a:pt x="114" y="6345"/>
                        <a:pt x="136" y="6302"/>
                        <a:pt x="136" y="6280"/>
                      </a:cubicBezTo>
                      <a:cubicBezTo>
                        <a:pt x="136" y="6232"/>
                        <a:pt x="114" y="6210"/>
                        <a:pt x="65" y="6210"/>
                      </a:cubicBezTo>
                      <a:close/>
                      <a:moveTo>
                        <a:pt x="65" y="6480"/>
                      </a:moveTo>
                      <a:cubicBezTo>
                        <a:pt x="44" y="6480"/>
                        <a:pt x="1" y="6502"/>
                        <a:pt x="1" y="6550"/>
                      </a:cubicBezTo>
                      <a:cubicBezTo>
                        <a:pt x="1" y="6572"/>
                        <a:pt x="44" y="6615"/>
                        <a:pt x="65" y="6615"/>
                      </a:cubicBezTo>
                      <a:cubicBezTo>
                        <a:pt x="114" y="6615"/>
                        <a:pt x="136" y="6572"/>
                        <a:pt x="136" y="6550"/>
                      </a:cubicBezTo>
                      <a:cubicBezTo>
                        <a:pt x="136" y="6502"/>
                        <a:pt x="114" y="6480"/>
                        <a:pt x="65" y="6480"/>
                      </a:cubicBezTo>
                      <a:close/>
                      <a:moveTo>
                        <a:pt x="65" y="6750"/>
                      </a:moveTo>
                      <a:cubicBezTo>
                        <a:pt x="44" y="6750"/>
                        <a:pt x="1" y="6772"/>
                        <a:pt x="1" y="6820"/>
                      </a:cubicBezTo>
                      <a:cubicBezTo>
                        <a:pt x="1" y="6842"/>
                        <a:pt x="44" y="6885"/>
                        <a:pt x="65" y="6885"/>
                      </a:cubicBezTo>
                      <a:cubicBezTo>
                        <a:pt x="114" y="6885"/>
                        <a:pt x="136" y="6842"/>
                        <a:pt x="136" y="6820"/>
                      </a:cubicBezTo>
                      <a:cubicBezTo>
                        <a:pt x="136" y="6772"/>
                        <a:pt x="114" y="6750"/>
                        <a:pt x="65" y="6750"/>
                      </a:cubicBezTo>
                      <a:close/>
                      <a:moveTo>
                        <a:pt x="65" y="7020"/>
                      </a:moveTo>
                      <a:cubicBezTo>
                        <a:pt x="44" y="7020"/>
                        <a:pt x="1" y="7042"/>
                        <a:pt x="1" y="7090"/>
                      </a:cubicBezTo>
                      <a:cubicBezTo>
                        <a:pt x="1" y="7112"/>
                        <a:pt x="44" y="7155"/>
                        <a:pt x="65" y="7155"/>
                      </a:cubicBezTo>
                      <a:cubicBezTo>
                        <a:pt x="114" y="7155"/>
                        <a:pt x="136" y="7112"/>
                        <a:pt x="136" y="7090"/>
                      </a:cubicBezTo>
                      <a:cubicBezTo>
                        <a:pt x="136" y="7042"/>
                        <a:pt x="114" y="7020"/>
                        <a:pt x="65" y="7020"/>
                      </a:cubicBezTo>
                      <a:close/>
                      <a:moveTo>
                        <a:pt x="65" y="7290"/>
                      </a:moveTo>
                      <a:cubicBezTo>
                        <a:pt x="44" y="7290"/>
                        <a:pt x="1" y="7312"/>
                        <a:pt x="1" y="7361"/>
                      </a:cubicBezTo>
                      <a:cubicBezTo>
                        <a:pt x="1" y="7382"/>
                        <a:pt x="44" y="7425"/>
                        <a:pt x="65" y="7425"/>
                      </a:cubicBezTo>
                      <a:cubicBezTo>
                        <a:pt x="114" y="7425"/>
                        <a:pt x="136" y="7382"/>
                        <a:pt x="136" y="7361"/>
                      </a:cubicBezTo>
                      <a:cubicBezTo>
                        <a:pt x="136" y="7312"/>
                        <a:pt x="114" y="7290"/>
                        <a:pt x="65" y="7290"/>
                      </a:cubicBezTo>
                      <a:close/>
                      <a:moveTo>
                        <a:pt x="65" y="7560"/>
                      </a:moveTo>
                      <a:cubicBezTo>
                        <a:pt x="44" y="7560"/>
                        <a:pt x="1" y="7582"/>
                        <a:pt x="1" y="7631"/>
                      </a:cubicBezTo>
                      <a:cubicBezTo>
                        <a:pt x="1" y="7652"/>
                        <a:pt x="44" y="7695"/>
                        <a:pt x="65" y="7695"/>
                      </a:cubicBezTo>
                      <a:cubicBezTo>
                        <a:pt x="114" y="7695"/>
                        <a:pt x="136" y="7652"/>
                        <a:pt x="136" y="7631"/>
                      </a:cubicBezTo>
                      <a:cubicBezTo>
                        <a:pt x="136" y="7582"/>
                        <a:pt x="114" y="7560"/>
                        <a:pt x="65" y="7560"/>
                      </a:cubicBezTo>
                      <a:close/>
                      <a:moveTo>
                        <a:pt x="65" y="7830"/>
                      </a:moveTo>
                      <a:cubicBezTo>
                        <a:pt x="44" y="7830"/>
                        <a:pt x="1" y="7852"/>
                        <a:pt x="1" y="7901"/>
                      </a:cubicBezTo>
                      <a:cubicBezTo>
                        <a:pt x="1" y="7922"/>
                        <a:pt x="44" y="7965"/>
                        <a:pt x="65" y="7965"/>
                      </a:cubicBezTo>
                      <a:cubicBezTo>
                        <a:pt x="114" y="7965"/>
                        <a:pt x="136" y="7922"/>
                        <a:pt x="136" y="7901"/>
                      </a:cubicBezTo>
                      <a:cubicBezTo>
                        <a:pt x="136" y="7852"/>
                        <a:pt x="114" y="7830"/>
                        <a:pt x="65" y="7830"/>
                      </a:cubicBezTo>
                      <a:close/>
                      <a:moveTo>
                        <a:pt x="65" y="8100"/>
                      </a:moveTo>
                      <a:cubicBezTo>
                        <a:pt x="44" y="8100"/>
                        <a:pt x="1" y="8122"/>
                        <a:pt x="1" y="8171"/>
                      </a:cubicBezTo>
                      <a:cubicBezTo>
                        <a:pt x="1" y="8192"/>
                        <a:pt x="44" y="8235"/>
                        <a:pt x="65" y="8235"/>
                      </a:cubicBezTo>
                      <a:cubicBezTo>
                        <a:pt x="114" y="8235"/>
                        <a:pt x="136" y="8192"/>
                        <a:pt x="136" y="8171"/>
                      </a:cubicBezTo>
                      <a:cubicBezTo>
                        <a:pt x="136" y="8122"/>
                        <a:pt x="114" y="8100"/>
                        <a:pt x="65" y="8100"/>
                      </a:cubicBezTo>
                      <a:close/>
                      <a:moveTo>
                        <a:pt x="65" y="8370"/>
                      </a:moveTo>
                      <a:cubicBezTo>
                        <a:pt x="44" y="8370"/>
                        <a:pt x="1" y="8392"/>
                        <a:pt x="1" y="8441"/>
                      </a:cubicBezTo>
                      <a:cubicBezTo>
                        <a:pt x="1" y="8462"/>
                        <a:pt x="44" y="8505"/>
                        <a:pt x="65" y="8505"/>
                      </a:cubicBezTo>
                      <a:cubicBezTo>
                        <a:pt x="114" y="8505"/>
                        <a:pt x="136" y="8462"/>
                        <a:pt x="136" y="8441"/>
                      </a:cubicBezTo>
                      <a:cubicBezTo>
                        <a:pt x="136" y="8392"/>
                        <a:pt x="114" y="8370"/>
                        <a:pt x="65" y="8370"/>
                      </a:cubicBezTo>
                      <a:close/>
                      <a:moveTo>
                        <a:pt x="65" y="8640"/>
                      </a:moveTo>
                      <a:cubicBezTo>
                        <a:pt x="44" y="8640"/>
                        <a:pt x="1" y="8662"/>
                        <a:pt x="1" y="8711"/>
                      </a:cubicBezTo>
                      <a:cubicBezTo>
                        <a:pt x="1" y="8732"/>
                        <a:pt x="44" y="8775"/>
                        <a:pt x="65" y="8775"/>
                      </a:cubicBezTo>
                      <a:cubicBezTo>
                        <a:pt x="114" y="8775"/>
                        <a:pt x="136" y="8732"/>
                        <a:pt x="136" y="8711"/>
                      </a:cubicBezTo>
                      <a:cubicBezTo>
                        <a:pt x="136" y="8662"/>
                        <a:pt x="114" y="8640"/>
                        <a:pt x="65" y="8640"/>
                      </a:cubicBezTo>
                      <a:close/>
                      <a:moveTo>
                        <a:pt x="65" y="8910"/>
                      </a:moveTo>
                      <a:cubicBezTo>
                        <a:pt x="44" y="8910"/>
                        <a:pt x="1" y="8932"/>
                        <a:pt x="1" y="8981"/>
                      </a:cubicBezTo>
                      <a:cubicBezTo>
                        <a:pt x="1" y="9002"/>
                        <a:pt x="44" y="9045"/>
                        <a:pt x="65" y="9045"/>
                      </a:cubicBezTo>
                      <a:cubicBezTo>
                        <a:pt x="114" y="9045"/>
                        <a:pt x="136" y="9002"/>
                        <a:pt x="136" y="8981"/>
                      </a:cubicBezTo>
                      <a:cubicBezTo>
                        <a:pt x="136" y="8932"/>
                        <a:pt x="114" y="8910"/>
                        <a:pt x="65" y="8910"/>
                      </a:cubicBezTo>
                      <a:close/>
                      <a:moveTo>
                        <a:pt x="65" y="9180"/>
                      </a:moveTo>
                      <a:cubicBezTo>
                        <a:pt x="44" y="9180"/>
                        <a:pt x="1" y="9202"/>
                        <a:pt x="1" y="9251"/>
                      </a:cubicBezTo>
                      <a:cubicBezTo>
                        <a:pt x="1" y="9272"/>
                        <a:pt x="44" y="9315"/>
                        <a:pt x="65" y="9315"/>
                      </a:cubicBezTo>
                      <a:cubicBezTo>
                        <a:pt x="114" y="9315"/>
                        <a:pt x="136" y="9272"/>
                        <a:pt x="136" y="9251"/>
                      </a:cubicBezTo>
                      <a:cubicBezTo>
                        <a:pt x="136" y="9202"/>
                        <a:pt x="114" y="9180"/>
                        <a:pt x="65" y="9180"/>
                      </a:cubicBezTo>
                      <a:close/>
                      <a:moveTo>
                        <a:pt x="65" y="9450"/>
                      </a:moveTo>
                      <a:cubicBezTo>
                        <a:pt x="44" y="9450"/>
                        <a:pt x="1" y="9472"/>
                        <a:pt x="1" y="9521"/>
                      </a:cubicBezTo>
                      <a:cubicBezTo>
                        <a:pt x="1" y="9542"/>
                        <a:pt x="44" y="9585"/>
                        <a:pt x="65" y="9585"/>
                      </a:cubicBezTo>
                      <a:cubicBezTo>
                        <a:pt x="114" y="9585"/>
                        <a:pt x="136" y="9542"/>
                        <a:pt x="136" y="9521"/>
                      </a:cubicBezTo>
                      <a:cubicBezTo>
                        <a:pt x="136" y="9472"/>
                        <a:pt x="114" y="9450"/>
                        <a:pt x="65" y="9450"/>
                      </a:cubicBezTo>
                      <a:close/>
                      <a:moveTo>
                        <a:pt x="65" y="9720"/>
                      </a:moveTo>
                      <a:cubicBezTo>
                        <a:pt x="44" y="9720"/>
                        <a:pt x="1" y="9742"/>
                        <a:pt x="1" y="9791"/>
                      </a:cubicBezTo>
                      <a:cubicBezTo>
                        <a:pt x="1" y="9812"/>
                        <a:pt x="44" y="9855"/>
                        <a:pt x="65" y="9855"/>
                      </a:cubicBezTo>
                      <a:cubicBezTo>
                        <a:pt x="114" y="9855"/>
                        <a:pt x="136" y="9812"/>
                        <a:pt x="136" y="9791"/>
                      </a:cubicBezTo>
                      <a:cubicBezTo>
                        <a:pt x="136" y="9742"/>
                        <a:pt x="114" y="9720"/>
                        <a:pt x="65" y="9720"/>
                      </a:cubicBezTo>
                      <a:close/>
                      <a:moveTo>
                        <a:pt x="65" y="9990"/>
                      </a:moveTo>
                      <a:cubicBezTo>
                        <a:pt x="44" y="9990"/>
                        <a:pt x="1" y="10012"/>
                        <a:pt x="1" y="10061"/>
                      </a:cubicBezTo>
                      <a:cubicBezTo>
                        <a:pt x="1" y="10082"/>
                        <a:pt x="44" y="10125"/>
                        <a:pt x="65" y="10125"/>
                      </a:cubicBezTo>
                      <a:cubicBezTo>
                        <a:pt x="114" y="10125"/>
                        <a:pt x="136" y="10082"/>
                        <a:pt x="136" y="10061"/>
                      </a:cubicBezTo>
                      <a:cubicBezTo>
                        <a:pt x="136" y="10012"/>
                        <a:pt x="114" y="9990"/>
                        <a:pt x="65" y="9990"/>
                      </a:cubicBezTo>
                      <a:close/>
                      <a:moveTo>
                        <a:pt x="65" y="10260"/>
                      </a:moveTo>
                      <a:cubicBezTo>
                        <a:pt x="44" y="10260"/>
                        <a:pt x="1" y="10282"/>
                        <a:pt x="1" y="10331"/>
                      </a:cubicBezTo>
                      <a:cubicBezTo>
                        <a:pt x="1" y="10352"/>
                        <a:pt x="44" y="10395"/>
                        <a:pt x="65" y="10395"/>
                      </a:cubicBezTo>
                      <a:cubicBezTo>
                        <a:pt x="114" y="10395"/>
                        <a:pt x="136" y="10352"/>
                        <a:pt x="136" y="10331"/>
                      </a:cubicBezTo>
                      <a:cubicBezTo>
                        <a:pt x="136" y="10282"/>
                        <a:pt x="114" y="10260"/>
                        <a:pt x="65" y="10260"/>
                      </a:cubicBezTo>
                      <a:close/>
                      <a:moveTo>
                        <a:pt x="65" y="10530"/>
                      </a:moveTo>
                      <a:cubicBezTo>
                        <a:pt x="44" y="10530"/>
                        <a:pt x="1" y="10552"/>
                        <a:pt x="1" y="10601"/>
                      </a:cubicBezTo>
                      <a:cubicBezTo>
                        <a:pt x="1" y="10622"/>
                        <a:pt x="44" y="10665"/>
                        <a:pt x="65" y="10665"/>
                      </a:cubicBezTo>
                      <a:cubicBezTo>
                        <a:pt x="114" y="10665"/>
                        <a:pt x="136" y="10622"/>
                        <a:pt x="136" y="10601"/>
                      </a:cubicBezTo>
                      <a:cubicBezTo>
                        <a:pt x="136" y="10552"/>
                        <a:pt x="114" y="10530"/>
                        <a:pt x="65" y="10530"/>
                      </a:cubicBezTo>
                      <a:close/>
                      <a:moveTo>
                        <a:pt x="65" y="10800"/>
                      </a:moveTo>
                      <a:cubicBezTo>
                        <a:pt x="44" y="10800"/>
                        <a:pt x="1" y="10822"/>
                        <a:pt x="1" y="10871"/>
                      </a:cubicBezTo>
                      <a:cubicBezTo>
                        <a:pt x="1" y="10892"/>
                        <a:pt x="44" y="10935"/>
                        <a:pt x="65" y="10935"/>
                      </a:cubicBezTo>
                      <a:cubicBezTo>
                        <a:pt x="114" y="10935"/>
                        <a:pt x="136" y="10892"/>
                        <a:pt x="136" y="10871"/>
                      </a:cubicBezTo>
                      <a:cubicBezTo>
                        <a:pt x="136" y="10822"/>
                        <a:pt x="114" y="10800"/>
                        <a:pt x="65" y="10800"/>
                      </a:cubicBezTo>
                      <a:close/>
                      <a:moveTo>
                        <a:pt x="65" y="11070"/>
                      </a:moveTo>
                      <a:cubicBezTo>
                        <a:pt x="44" y="11070"/>
                        <a:pt x="1" y="11092"/>
                        <a:pt x="1" y="11141"/>
                      </a:cubicBezTo>
                      <a:cubicBezTo>
                        <a:pt x="1" y="11162"/>
                        <a:pt x="44" y="11205"/>
                        <a:pt x="65" y="11205"/>
                      </a:cubicBezTo>
                      <a:cubicBezTo>
                        <a:pt x="114" y="11205"/>
                        <a:pt x="136" y="11162"/>
                        <a:pt x="136" y="11141"/>
                      </a:cubicBezTo>
                      <a:cubicBezTo>
                        <a:pt x="136" y="11092"/>
                        <a:pt x="114" y="11070"/>
                        <a:pt x="65" y="11070"/>
                      </a:cubicBezTo>
                      <a:close/>
                      <a:moveTo>
                        <a:pt x="65" y="11340"/>
                      </a:moveTo>
                      <a:cubicBezTo>
                        <a:pt x="44" y="11340"/>
                        <a:pt x="1" y="11362"/>
                        <a:pt x="1" y="11411"/>
                      </a:cubicBezTo>
                      <a:cubicBezTo>
                        <a:pt x="1" y="11432"/>
                        <a:pt x="44" y="11475"/>
                        <a:pt x="65" y="11475"/>
                      </a:cubicBezTo>
                      <a:cubicBezTo>
                        <a:pt x="114" y="11475"/>
                        <a:pt x="136" y="11432"/>
                        <a:pt x="136" y="11411"/>
                      </a:cubicBezTo>
                      <a:cubicBezTo>
                        <a:pt x="136" y="11362"/>
                        <a:pt x="114" y="11340"/>
                        <a:pt x="65" y="11340"/>
                      </a:cubicBezTo>
                      <a:close/>
                      <a:moveTo>
                        <a:pt x="65" y="11610"/>
                      </a:moveTo>
                      <a:cubicBezTo>
                        <a:pt x="44" y="11610"/>
                        <a:pt x="1" y="11632"/>
                        <a:pt x="1" y="11681"/>
                      </a:cubicBezTo>
                      <a:cubicBezTo>
                        <a:pt x="1" y="11702"/>
                        <a:pt x="44" y="11745"/>
                        <a:pt x="65" y="11745"/>
                      </a:cubicBezTo>
                      <a:cubicBezTo>
                        <a:pt x="114" y="11745"/>
                        <a:pt x="136" y="11702"/>
                        <a:pt x="136" y="11681"/>
                      </a:cubicBezTo>
                      <a:cubicBezTo>
                        <a:pt x="136" y="11632"/>
                        <a:pt x="114" y="11610"/>
                        <a:pt x="65" y="11610"/>
                      </a:cubicBezTo>
                      <a:close/>
                      <a:moveTo>
                        <a:pt x="65" y="11880"/>
                      </a:moveTo>
                      <a:cubicBezTo>
                        <a:pt x="44" y="11880"/>
                        <a:pt x="1" y="11902"/>
                        <a:pt x="1" y="11951"/>
                      </a:cubicBezTo>
                      <a:cubicBezTo>
                        <a:pt x="1" y="11972"/>
                        <a:pt x="44" y="12016"/>
                        <a:pt x="65" y="12016"/>
                      </a:cubicBezTo>
                      <a:cubicBezTo>
                        <a:pt x="114" y="12016"/>
                        <a:pt x="136" y="11972"/>
                        <a:pt x="136" y="11951"/>
                      </a:cubicBezTo>
                      <a:cubicBezTo>
                        <a:pt x="136" y="11902"/>
                        <a:pt x="114" y="11880"/>
                        <a:pt x="65" y="11880"/>
                      </a:cubicBezTo>
                      <a:close/>
                      <a:moveTo>
                        <a:pt x="65" y="12151"/>
                      </a:moveTo>
                      <a:cubicBezTo>
                        <a:pt x="44" y="12151"/>
                        <a:pt x="1" y="12172"/>
                        <a:pt x="1" y="12221"/>
                      </a:cubicBezTo>
                      <a:cubicBezTo>
                        <a:pt x="1" y="12242"/>
                        <a:pt x="44" y="12286"/>
                        <a:pt x="65" y="12286"/>
                      </a:cubicBezTo>
                      <a:cubicBezTo>
                        <a:pt x="114" y="12286"/>
                        <a:pt x="136" y="12242"/>
                        <a:pt x="136" y="12221"/>
                      </a:cubicBezTo>
                      <a:cubicBezTo>
                        <a:pt x="136" y="12172"/>
                        <a:pt x="114" y="12151"/>
                        <a:pt x="65" y="12151"/>
                      </a:cubicBezTo>
                      <a:close/>
                      <a:moveTo>
                        <a:pt x="65" y="12421"/>
                      </a:moveTo>
                      <a:cubicBezTo>
                        <a:pt x="44" y="12421"/>
                        <a:pt x="1" y="12442"/>
                        <a:pt x="1" y="12491"/>
                      </a:cubicBezTo>
                      <a:cubicBezTo>
                        <a:pt x="1" y="12512"/>
                        <a:pt x="44" y="12556"/>
                        <a:pt x="65" y="12556"/>
                      </a:cubicBezTo>
                      <a:cubicBezTo>
                        <a:pt x="114" y="12556"/>
                        <a:pt x="136" y="12512"/>
                        <a:pt x="136" y="12491"/>
                      </a:cubicBezTo>
                      <a:cubicBezTo>
                        <a:pt x="136" y="12442"/>
                        <a:pt x="114" y="12421"/>
                        <a:pt x="65" y="12421"/>
                      </a:cubicBezTo>
                      <a:close/>
                      <a:moveTo>
                        <a:pt x="249" y="12534"/>
                      </a:moveTo>
                      <a:cubicBezTo>
                        <a:pt x="200" y="12534"/>
                        <a:pt x="179" y="12556"/>
                        <a:pt x="179" y="12599"/>
                      </a:cubicBezTo>
                      <a:cubicBezTo>
                        <a:pt x="179" y="12626"/>
                        <a:pt x="200" y="12669"/>
                        <a:pt x="249" y="12669"/>
                      </a:cubicBezTo>
                      <a:cubicBezTo>
                        <a:pt x="271" y="12669"/>
                        <a:pt x="314" y="12626"/>
                        <a:pt x="314" y="12599"/>
                      </a:cubicBezTo>
                      <a:cubicBezTo>
                        <a:pt x="314" y="12556"/>
                        <a:pt x="271" y="12534"/>
                        <a:pt x="249" y="12534"/>
                      </a:cubicBezTo>
                      <a:close/>
                      <a:moveTo>
                        <a:pt x="519" y="12534"/>
                      </a:moveTo>
                      <a:cubicBezTo>
                        <a:pt x="470" y="12534"/>
                        <a:pt x="449" y="12556"/>
                        <a:pt x="449" y="12599"/>
                      </a:cubicBezTo>
                      <a:cubicBezTo>
                        <a:pt x="449" y="12626"/>
                        <a:pt x="470" y="12669"/>
                        <a:pt x="519" y="12669"/>
                      </a:cubicBezTo>
                      <a:cubicBezTo>
                        <a:pt x="541" y="12669"/>
                        <a:pt x="584" y="12626"/>
                        <a:pt x="584" y="12599"/>
                      </a:cubicBezTo>
                      <a:cubicBezTo>
                        <a:pt x="584" y="12556"/>
                        <a:pt x="541" y="12534"/>
                        <a:pt x="519" y="12534"/>
                      </a:cubicBezTo>
                      <a:close/>
                      <a:moveTo>
                        <a:pt x="789" y="12534"/>
                      </a:moveTo>
                      <a:cubicBezTo>
                        <a:pt x="740" y="12534"/>
                        <a:pt x="719" y="12556"/>
                        <a:pt x="719" y="12599"/>
                      </a:cubicBezTo>
                      <a:cubicBezTo>
                        <a:pt x="719" y="12626"/>
                        <a:pt x="740" y="12669"/>
                        <a:pt x="789" y="12669"/>
                      </a:cubicBezTo>
                      <a:cubicBezTo>
                        <a:pt x="811" y="12669"/>
                        <a:pt x="854" y="12626"/>
                        <a:pt x="854" y="12599"/>
                      </a:cubicBezTo>
                      <a:cubicBezTo>
                        <a:pt x="854" y="12556"/>
                        <a:pt x="811" y="12534"/>
                        <a:pt x="789" y="12534"/>
                      </a:cubicBezTo>
                      <a:close/>
                      <a:moveTo>
                        <a:pt x="1059" y="12534"/>
                      </a:moveTo>
                      <a:cubicBezTo>
                        <a:pt x="1010" y="12534"/>
                        <a:pt x="989" y="12556"/>
                        <a:pt x="989" y="12599"/>
                      </a:cubicBezTo>
                      <a:cubicBezTo>
                        <a:pt x="989" y="12626"/>
                        <a:pt x="1010" y="12669"/>
                        <a:pt x="1059" y="12669"/>
                      </a:cubicBezTo>
                      <a:cubicBezTo>
                        <a:pt x="1081" y="12669"/>
                        <a:pt x="1124" y="12626"/>
                        <a:pt x="1124" y="12599"/>
                      </a:cubicBezTo>
                      <a:cubicBezTo>
                        <a:pt x="1124" y="12556"/>
                        <a:pt x="1081" y="12534"/>
                        <a:pt x="1059" y="12534"/>
                      </a:cubicBezTo>
                      <a:close/>
                      <a:moveTo>
                        <a:pt x="1329" y="12534"/>
                      </a:moveTo>
                      <a:cubicBezTo>
                        <a:pt x="1280" y="12534"/>
                        <a:pt x="1259" y="12556"/>
                        <a:pt x="1259" y="12599"/>
                      </a:cubicBezTo>
                      <a:cubicBezTo>
                        <a:pt x="1259" y="12626"/>
                        <a:pt x="1280" y="12669"/>
                        <a:pt x="1329" y="12669"/>
                      </a:cubicBezTo>
                      <a:cubicBezTo>
                        <a:pt x="1351" y="12669"/>
                        <a:pt x="1394" y="12626"/>
                        <a:pt x="1394" y="12599"/>
                      </a:cubicBezTo>
                      <a:cubicBezTo>
                        <a:pt x="1394" y="12556"/>
                        <a:pt x="1351" y="12534"/>
                        <a:pt x="1329" y="12534"/>
                      </a:cubicBezTo>
                      <a:close/>
                      <a:moveTo>
                        <a:pt x="1599" y="12534"/>
                      </a:moveTo>
                      <a:cubicBezTo>
                        <a:pt x="1550" y="12534"/>
                        <a:pt x="1529" y="12556"/>
                        <a:pt x="1529" y="12599"/>
                      </a:cubicBezTo>
                      <a:cubicBezTo>
                        <a:pt x="1529" y="12626"/>
                        <a:pt x="1550" y="12669"/>
                        <a:pt x="1599" y="12669"/>
                      </a:cubicBezTo>
                      <a:cubicBezTo>
                        <a:pt x="1621" y="12669"/>
                        <a:pt x="1664" y="12626"/>
                        <a:pt x="1664" y="12599"/>
                      </a:cubicBezTo>
                      <a:cubicBezTo>
                        <a:pt x="1664" y="12556"/>
                        <a:pt x="1621" y="12534"/>
                        <a:pt x="1599" y="12534"/>
                      </a:cubicBezTo>
                      <a:close/>
                      <a:moveTo>
                        <a:pt x="1869" y="12534"/>
                      </a:moveTo>
                      <a:cubicBezTo>
                        <a:pt x="1820" y="12534"/>
                        <a:pt x="1799" y="12556"/>
                        <a:pt x="1799" y="12599"/>
                      </a:cubicBezTo>
                      <a:cubicBezTo>
                        <a:pt x="1799" y="12626"/>
                        <a:pt x="1820" y="12669"/>
                        <a:pt x="1869" y="12669"/>
                      </a:cubicBezTo>
                      <a:cubicBezTo>
                        <a:pt x="1891" y="12669"/>
                        <a:pt x="1934" y="12626"/>
                        <a:pt x="1934" y="12599"/>
                      </a:cubicBezTo>
                      <a:cubicBezTo>
                        <a:pt x="1934" y="12556"/>
                        <a:pt x="1891" y="12534"/>
                        <a:pt x="1869" y="12534"/>
                      </a:cubicBezTo>
                      <a:close/>
                      <a:moveTo>
                        <a:pt x="2139" y="12534"/>
                      </a:moveTo>
                      <a:cubicBezTo>
                        <a:pt x="2090" y="12534"/>
                        <a:pt x="2069" y="12556"/>
                        <a:pt x="2069" y="12599"/>
                      </a:cubicBezTo>
                      <a:cubicBezTo>
                        <a:pt x="2069" y="12626"/>
                        <a:pt x="2090" y="12669"/>
                        <a:pt x="2139" y="12669"/>
                      </a:cubicBezTo>
                      <a:cubicBezTo>
                        <a:pt x="2161" y="12669"/>
                        <a:pt x="2204" y="12626"/>
                        <a:pt x="2204" y="12599"/>
                      </a:cubicBezTo>
                      <a:cubicBezTo>
                        <a:pt x="2204" y="12556"/>
                        <a:pt x="2161" y="12534"/>
                        <a:pt x="2139" y="12534"/>
                      </a:cubicBezTo>
                      <a:close/>
                      <a:moveTo>
                        <a:pt x="2409" y="12534"/>
                      </a:moveTo>
                      <a:cubicBezTo>
                        <a:pt x="2361" y="12534"/>
                        <a:pt x="2339" y="12556"/>
                        <a:pt x="2339" y="12599"/>
                      </a:cubicBezTo>
                      <a:cubicBezTo>
                        <a:pt x="2339" y="12626"/>
                        <a:pt x="2361" y="12669"/>
                        <a:pt x="2409" y="12669"/>
                      </a:cubicBezTo>
                      <a:cubicBezTo>
                        <a:pt x="2431" y="12669"/>
                        <a:pt x="2474" y="12626"/>
                        <a:pt x="2474" y="12599"/>
                      </a:cubicBezTo>
                      <a:cubicBezTo>
                        <a:pt x="2474" y="12556"/>
                        <a:pt x="2431" y="12534"/>
                        <a:pt x="2409" y="12534"/>
                      </a:cubicBezTo>
                      <a:close/>
                      <a:moveTo>
                        <a:pt x="2679" y="12534"/>
                      </a:moveTo>
                      <a:cubicBezTo>
                        <a:pt x="2631" y="12534"/>
                        <a:pt x="2609" y="12556"/>
                        <a:pt x="2609" y="12599"/>
                      </a:cubicBezTo>
                      <a:cubicBezTo>
                        <a:pt x="2609" y="12626"/>
                        <a:pt x="2631" y="12669"/>
                        <a:pt x="2679" y="12669"/>
                      </a:cubicBezTo>
                      <a:cubicBezTo>
                        <a:pt x="2701" y="12669"/>
                        <a:pt x="2744" y="12626"/>
                        <a:pt x="2744" y="12599"/>
                      </a:cubicBezTo>
                      <a:cubicBezTo>
                        <a:pt x="2744" y="12556"/>
                        <a:pt x="2701" y="12534"/>
                        <a:pt x="2679" y="12534"/>
                      </a:cubicBezTo>
                      <a:close/>
                      <a:moveTo>
                        <a:pt x="2949" y="12534"/>
                      </a:moveTo>
                      <a:cubicBezTo>
                        <a:pt x="2901" y="12534"/>
                        <a:pt x="2879" y="12556"/>
                        <a:pt x="2879" y="12599"/>
                      </a:cubicBezTo>
                      <a:cubicBezTo>
                        <a:pt x="2879" y="12626"/>
                        <a:pt x="2901" y="12669"/>
                        <a:pt x="2949" y="12669"/>
                      </a:cubicBezTo>
                      <a:cubicBezTo>
                        <a:pt x="2971" y="12669"/>
                        <a:pt x="3014" y="12626"/>
                        <a:pt x="3014" y="12599"/>
                      </a:cubicBezTo>
                      <a:cubicBezTo>
                        <a:pt x="3014" y="12556"/>
                        <a:pt x="2971" y="12534"/>
                        <a:pt x="2949" y="12534"/>
                      </a:cubicBezTo>
                      <a:close/>
                      <a:moveTo>
                        <a:pt x="3219" y="12534"/>
                      </a:moveTo>
                      <a:cubicBezTo>
                        <a:pt x="3171" y="12534"/>
                        <a:pt x="3149" y="12556"/>
                        <a:pt x="3149" y="12599"/>
                      </a:cubicBezTo>
                      <a:cubicBezTo>
                        <a:pt x="3149" y="12626"/>
                        <a:pt x="3171" y="12669"/>
                        <a:pt x="3219" y="12669"/>
                      </a:cubicBezTo>
                      <a:cubicBezTo>
                        <a:pt x="3241" y="12669"/>
                        <a:pt x="3284" y="12626"/>
                        <a:pt x="3284" y="12599"/>
                      </a:cubicBezTo>
                      <a:cubicBezTo>
                        <a:pt x="3284" y="12556"/>
                        <a:pt x="3241" y="12534"/>
                        <a:pt x="3219" y="12534"/>
                      </a:cubicBezTo>
                      <a:close/>
                      <a:moveTo>
                        <a:pt x="3489" y="12534"/>
                      </a:moveTo>
                      <a:cubicBezTo>
                        <a:pt x="3441" y="12534"/>
                        <a:pt x="3419" y="12556"/>
                        <a:pt x="3419" y="12599"/>
                      </a:cubicBezTo>
                      <a:cubicBezTo>
                        <a:pt x="3419" y="12626"/>
                        <a:pt x="3441" y="12669"/>
                        <a:pt x="3489" y="12669"/>
                      </a:cubicBezTo>
                      <a:cubicBezTo>
                        <a:pt x="3511" y="12669"/>
                        <a:pt x="3554" y="12626"/>
                        <a:pt x="3554" y="12599"/>
                      </a:cubicBezTo>
                      <a:cubicBezTo>
                        <a:pt x="3554" y="12556"/>
                        <a:pt x="3511" y="12534"/>
                        <a:pt x="3489" y="12534"/>
                      </a:cubicBezTo>
                      <a:close/>
                      <a:moveTo>
                        <a:pt x="3759" y="12534"/>
                      </a:moveTo>
                      <a:cubicBezTo>
                        <a:pt x="3711" y="12534"/>
                        <a:pt x="3689" y="12556"/>
                        <a:pt x="3689" y="12599"/>
                      </a:cubicBezTo>
                      <a:cubicBezTo>
                        <a:pt x="3689" y="12626"/>
                        <a:pt x="3711" y="12669"/>
                        <a:pt x="3759" y="12669"/>
                      </a:cubicBezTo>
                      <a:cubicBezTo>
                        <a:pt x="3781" y="12669"/>
                        <a:pt x="3824" y="12626"/>
                        <a:pt x="3824" y="12599"/>
                      </a:cubicBezTo>
                      <a:cubicBezTo>
                        <a:pt x="3824" y="12556"/>
                        <a:pt x="3781" y="12534"/>
                        <a:pt x="3759" y="12534"/>
                      </a:cubicBezTo>
                      <a:close/>
                      <a:moveTo>
                        <a:pt x="4029" y="12534"/>
                      </a:moveTo>
                      <a:cubicBezTo>
                        <a:pt x="3981" y="12534"/>
                        <a:pt x="3959" y="12556"/>
                        <a:pt x="3959" y="12599"/>
                      </a:cubicBezTo>
                      <a:cubicBezTo>
                        <a:pt x="3959" y="12626"/>
                        <a:pt x="3981" y="12669"/>
                        <a:pt x="4029" y="12669"/>
                      </a:cubicBezTo>
                      <a:cubicBezTo>
                        <a:pt x="4051" y="12669"/>
                        <a:pt x="4094" y="12626"/>
                        <a:pt x="4094" y="12599"/>
                      </a:cubicBezTo>
                      <a:cubicBezTo>
                        <a:pt x="4094" y="12556"/>
                        <a:pt x="4051" y="12534"/>
                        <a:pt x="4029" y="12534"/>
                      </a:cubicBezTo>
                      <a:close/>
                      <a:moveTo>
                        <a:pt x="4299" y="12534"/>
                      </a:moveTo>
                      <a:cubicBezTo>
                        <a:pt x="4251" y="12534"/>
                        <a:pt x="4229" y="12556"/>
                        <a:pt x="4229" y="12599"/>
                      </a:cubicBezTo>
                      <a:cubicBezTo>
                        <a:pt x="4229" y="12626"/>
                        <a:pt x="4251" y="12669"/>
                        <a:pt x="4299" y="12669"/>
                      </a:cubicBezTo>
                      <a:cubicBezTo>
                        <a:pt x="4321" y="12669"/>
                        <a:pt x="4364" y="12626"/>
                        <a:pt x="4364" y="12599"/>
                      </a:cubicBezTo>
                      <a:cubicBezTo>
                        <a:pt x="4364" y="12556"/>
                        <a:pt x="4321" y="12534"/>
                        <a:pt x="4299" y="12534"/>
                      </a:cubicBezTo>
                      <a:close/>
                      <a:moveTo>
                        <a:pt x="4569" y="12534"/>
                      </a:moveTo>
                      <a:cubicBezTo>
                        <a:pt x="4521" y="12534"/>
                        <a:pt x="4499" y="12556"/>
                        <a:pt x="4499" y="12599"/>
                      </a:cubicBezTo>
                      <a:cubicBezTo>
                        <a:pt x="4499" y="12626"/>
                        <a:pt x="4521" y="12669"/>
                        <a:pt x="4569" y="12669"/>
                      </a:cubicBezTo>
                      <a:cubicBezTo>
                        <a:pt x="4591" y="12669"/>
                        <a:pt x="4634" y="12626"/>
                        <a:pt x="4634" y="12599"/>
                      </a:cubicBezTo>
                      <a:cubicBezTo>
                        <a:pt x="4634" y="12556"/>
                        <a:pt x="4591" y="12534"/>
                        <a:pt x="4569" y="12534"/>
                      </a:cubicBezTo>
                      <a:close/>
                      <a:moveTo>
                        <a:pt x="4839" y="12534"/>
                      </a:moveTo>
                      <a:cubicBezTo>
                        <a:pt x="4791" y="12534"/>
                        <a:pt x="4769" y="12556"/>
                        <a:pt x="4769" y="12599"/>
                      </a:cubicBezTo>
                      <a:cubicBezTo>
                        <a:pt x="4769" y="12626"/>
                        <a:pt x="4791" y="12669"/>
                        <a:pt x="4839" y="12669"/>
                      </a:cubicBezTo>
                      <a:cubicBezTo>
                        <a:pt x="4861" y="12669"/>
                        <a:pt x="4904" y="12626"/>
                        <a:pt x="4904" y="12599"/>
                      </a:cubicBezTo>
                      <a:cubicBezTo>
                        <a:pt x="4904" y="12556"/>
                        <a:pt x="4861" y="12534"/>
                        <a:pt x="4839" y="12534"/>
                      </a:cubicBezTo>
                      <a:close/>
                      <a:moveTo>
                        <a:pt x="5017" y="12599"/>
                      </a:moveTo>
                      <a:cubicBezTo>
                        <a:pt x="4996" y="12599"/>
                        <a:pt x="4953" y="12626"/>
                        <a:pt x="4953" y="12669"/>
                      </a:cubicBezTo>
                      <a:cubicBezTo>
                        <a:pt x="4953" y="12691"/>
                        <a:pt x="4996" y="12734"/>
                        <a:pt x="5017" y="12734"/>
                      </a:cubicBezTo>
                      <a:cubicBezTo>
                        <a:pt x="5061" y="12734"/>
                        <a:pt x="5088" y="12691"/>
                        <a:pt x="5088" y="12669"/>
                      </a:cubicBezTo>
                      <a:cubicBezTo>
                        <a:pt x="5088" y="12626"/>
                        <a:pt x="5061" y="12599"/>
                        <a:pt x="5017" y="12599"/>
                      </a:cubicBezTo>
                      <a:close/>
                      <a:moveTo>
                        <a:pt x="5017" y="12869"/>
                      </a:moveTo>
                      <a:cubicBezTo>
                        <a:pt x="4996" y="12869"/>
                        <a:pt x="4953" y="12896"/>
                        <a:pt x="4953" y="12939"/>
                      </a:cubicBezTo>
                      <a:cubicBezTo>
                        <a:pt x="4953" y="12961"/>
                        <a:pt x="4996" y="13004"/>
                        <a:pt x="5017" y="13004"/>
                      </a:cubicBezTo>
                      <a:cubicBezTo>
                        <a:pt x="5061" y="13004"/>
                        <a:pt x="5088" y="12961"/>
                        <a:pt x="5088" y="12939"/>
                      </a:cubicBezTo>
                      <a:cubicBezTo>
                        <a:pt x="5088" y="12896"/>
                        <a:pt x="5061" y="12869"/>
                        <a:pt x="5017" y="12869"/>
                      </a:cubicBezTo>
                      <a:close/>
                      <a:moveTo>
                        <a:pt x="5017" y="13139"/>
                      </a:moveTo>
                      <a:cubicBezTo>
                        <a:pt x="4996" y="13139"/>
                        <a:pt x="4953" y="13166"/>
                        <a:pt x="4953" y="13209"/>
                      </a:cubicBezTo>
                      <a:cubicBezTo>
                        <a:pt x="4953" y="13231"/>
                        <a:pt x="4996" y="13274"/>
                        <a:pt x="5017" y="13274"/>
                      </a:cubicBezTo>
                      <a:cubicBezTo>
                        <a:pt x="5061" y="13274"/>
                        <a:pt x="5088" y="13231"/>
                        <a:pt x="5088" y="13209"/>
                      </a:cubicBezTo>
                      <a:cubicBezTo>
                        <a:pt x="5088" y="13166"/>
                        <a:pt x="5061" y="13139"/>
                        <a:pt x="5017" y="13139"/>
                      </a:cubicBezTo>
                      <a:close/>
                      <a:moveTo>
                        <a:pt x="5017" y="13409"/>
                      </a:moveTo>
                      <a:cubicBezTo>
                        <a:pt x="4996" y="13409"/>
                        <a:pt x="4953" y="13436"/>
                        <a:pt x="4953" y="13479"/>
                      </a:cubicBezTo>
                      <a:cubicBezTo>
                        <a:pt x="4953" y="13501"/>
                        <a:pt x="4996" y="13544"/>
                        <a:pt x="5017" y="13544"/>
                      </a:cubicBezTo>
                      <a:cubicBezTo>
                        <a:pt x="5061" y="13544"/>
                        <a:pt x="5088" y="13501"/>
                        <a:pt x="5088" y="13479"/>
                      </a:cubicBezTo>
                      <a:cubicBezTo>
                        <a:pt x="5088" y="13436"/>
                        <a:pt x="5061" y="13409"/>
                        <a:pt x="5017" y="13409"/>
                      </a:cubicBezTo>
                      <a:close/>
                      <a:moveTo>
                        <a:pt x="5017" y="13679"/>
                      </a:moveTo>
                      <a:cubicBezTo>
                        <a:pt x="4996" y="13679"/>
                        <a:pt x="4953" y="13706"/>
                        <a:pt x="4953" y="13749"/>
                      </a:cubicBezTo>
                      <a:cubicBezTo>
                        <a:pt x="4953" y="13771"/>
                        <a:pt x="4996" y="13814"/>
                        <a:pt x="5017" y="13814"/>
                      </a:cubicBezTo>
                      <a:cubicBezTo>
                        <a:pt x="5061" y="13814"/>
                        <a:pt x="5088" y="13771"/>
                        <a:pt x="5088" y="13749"/>
                      </a:cubicBezTo>
                      <a:cubicBezTo>
                        <a:pt x="5088" y="13706"/>
                        <a:pt x="5061" y="13679"/>
                        <a:pt x="5017" y="13679"/>
                      </a:cubicBezTo>
                      <a:close/>
                      <a:moveTo>
                        <a:pt x="5017" y="13949"/>
                      </a:moveTo>
                      <a:cubicBezTo>
                        <a:pt x="4996" y="13949"/>
                        <a:pt x="4953" y="13976"/>
                        <a:pt x="4953" y="14019"/>
                      </a:cubicBezTo>
                      <a:cubicBezTo>
                        <a:pt x="4953" y="14041"/>
                        <a:pt x="4996" y="14084"/>
                        <a:pt x="5017" y="14084"/>
                      </a:cubicBezTo>
                      <a:cubicBezTo>
                        <a:pt x="5061" y="14084"/>
                        <a:pt x="5088" y="14041"/>
                        <a:pt x="5088" y="14019"/>
                      </a:cubicBezTo>
                      <a:cubicBezTo>
                        <a:pt x="5088" y="13976"/>
                        <a:pt x="5061" y="13949"/>
                        <a:pt x="5017" y="13949"/>
                      </a:cubicBezTo>
                      <a:close/>
                      <a:moveTo>
                        <a:pt x="5017" y="14219"/>
                      </a:moveTo>
                      <a:cubicBezTo>
                        <a:pt x="4996" y="14219"/>
                        <a:pt x="4953" y="14246"/>
                        <a:pt x="4953" y="14289"/>
                      </a:cubicBezTo>
                      <a:cubicBezTo>
                        <a:pt x="4953" y="14311"/>
                        <a:pt x="4996" y="14354"/>
                        <a:pt x="5017" y="14354"/>
                      </a:cubicBezTo>
                      <a:cubicBezTo>
                        <a:pt x="5061" y="14354"/>
                        <a:pt x="5088" y="14311"/>
                        <a:pt x="5088" y="14289"/>
                      </a:cubicBezTo>
                      <a:cubicBezTo>
                        <a:pt x="5088" y="14246"/>
                        <a:pt x="5061" y="14219"/>
                        <a:pt x="5017" y="14219"/>
                      </a:cubicBezTo>
                      <a:close/>
                      <a:moveTo>
                        <a:pt x="5017" y="14489"/>
                      </a:moveTo>
                      <a:cubicBezTo>
                        <a:pt x="4996" y="14489"/>
                        <a:pt x="4953" y="14516"/>
                        <a:pt x="4953" y="14559"/>
                      </a:cubicBezTo>
                      <a:cubicBezTo>
                        <a:pt x="4953" y="14581"/>
                        <a:pt x="4996" y="14624"/>
                        <a:pt x="5017" y="14624"/>
                      </a:cubicBezTo>
                      <a:cubicBezTo>
                        <a:pt x="5061" y="14624"/>
                        <a:pt x="5088" y="14581"/>
                        <a:pt x="5088" y="14559"/>
                      </a:cubicBezTo>
                      <a:cubicBezTo>
                        <a:pt x="5088" y="14516"/>
                        <a:pt x="5061" y="14489"/>
                        <a:pt x="5017" y="14489"/>
                      </a:cubicBezTo>
                      <a:close/>
                      <a:moveTo>
                        <a:pt x="5017" y="14759"/>
                      </a:moveTo>
                      <a:cubicBezTo>
                        <a:pt x="4996" y="14759"/>
                        <a:pt x="4953" y="14786"/>
                        <a:pt x="4953" y="14829"/>
                      </a:cubicBezTo>
                      <a:cubicBezTo>
                        <a:pt x="4953" y="14851"/>
                        <a:pt x="4996" y="14894"/>
                        <a:pt x="5017" y="14894"/>
                      </a:cubicBezTo>
                      <a:cubicBezTo>
                        <a:pt x="5061" y="14894"/>
                        <a:pt x="5088" y="14851"/>
                        <a:pt x="5088" y="14829"/>
                      </a:cubicBezTo>
                      <a:cubicBezTo>
                        <a:pt x="5088" y="14786"/>
                        <a:pt x="5061" y="14759"/>
                        <a:pt x="5017" y="14759"/>
                      </a:cubicBezTo>
                      <a:close/>
                      <a:moveTo>
                        <a:pt x="5017" y="15029"/>
                      </a:moveTo>
                      <a:cubicBezTo>
                        <a:pt x="4996" y="15029"/>
                        <a:pt x="4953" y="15056"/>
                        <a:pt x="4953" y="15099"/>
                      </a:cubicBezTo>
                      <a:cubicBezTo>
                        <a:pt x="4953" y="15121"/>
                        <a:pt x="4996" y="15164"/>
                        <a:pt x="5017" y="15164"/>
                      </a:cubicBezTo>
                      <a:cubicBezTo>
                        <a:pt x="5061" y="15164"/>
                        <a:pt x="5088" y="15121"/>
                        <a:pt x="5088" y="15099"/>
                      </a:cubicBezTo>
                      <a:cubicBezTo>
                        <a:pt x="5088" y="15056"/>
                        <a:pt x="5061" y="15029"/>
                        <a:pt x="5017" y="15029"/>
                      </a:cubicBezTo>
                      <a:close/>
                      <a:moveTo>
                        <a:pt x="5017" y="15299"/>
                      </a:moveTo>
                      <a:cubicBezTo>
                        <a:pt x="4996" y="15299"/>
                        <a:pt x="4953" y="15326"/>
                        <a:pt x="4953" y="15369"/>
                      </a:cubicBezTo>
                      <a:cubicBezTo>
                        <a:pt x="4953" y="15391"/>
                        <a:pt x="4996" y="15434"/>
                        <a:pt x="5017" y="15434"/>
                      </a:cubicBezTo>
                      <a:cubicBezTo>
                        <a:pt x="5061" y="15434"/>
                        <a:pt x="5088" y="15391"/>
                        <a:pt x="5088" y="15369"/>
                      </a:cubicBezTo>
                      <a:cubicBezTo>
                        <a:pt x="5088" y="15326"/>
                        <a:pt x="5061" y="15299"/>
                        <a:pt x="5017" y="15299"/>
                      </a:cubicBezTo>
                      <a:close/>
                      <a:moveTo>
                        <a:pt x="5017" y="15569"/>
                      </a:moveTo>
                      <a:cubicBezTo>
                        <a:pt x="4996" y="15569"/>
                        <a:pt x="4953" y="15596"/>
                        <a:pt x="4953" y="15639"/>
                      </a:cubicBezTo>
                      <a:cubicBezTo>
                        <a:pt x="4953" y="15661"/>
                        <a:pt x="4996" y="15704"/>
                        <a:pt x="5017" y="15704"/>
                      </a:cubicBezTo>
                      <a:cubicBezTo>
                        <a:pt x="5061" y="15704"/>
                        <a:pt x="5088" y="15661"/>
                        <a:pt x="5088" y="15639"/>
                      </a:cubicBezTo>
                      <a:cubicBezTo>
                        <a:pt x="5088" y="15596"/>
                        <a:pt x="5061" y="15569"/>
                        <a:pt x="5017" y="15569"/>
                      </a:cubicBezTo>
                      <a:close/>
                      <a:moveTo>
                        <a:pt x="5017" y="15839"/>
                      </a:moveTo>
                      <a:cubicBezTo>
                        <a:pt x="4996" y="15839"/>
                        <a:pt x="4953" y="15866"/>
                        <a:pt x="4953" y="15909"/>
                      </a:cubicBezTo>
                      <a:cubicBezTo>
                        <a:pt x="4953" y="15931"/>
                        <a:pt x="4996" y="15974"/>
                        <a:pt x="5017" y="15974"/>
                      </a:cubicBezTo>
                      <a:cubicBezTo>
                        <a:pt x="5061" y="15974"/>
                        <a:pt x="5088" y="15931"/>
                        <a:pt x="5088" y="15909"/>
                      </a:cubicBezTo>
                      <a:cubicBezTo>
                        <a:pt x="5088" y="15866"/>
                        <a:pt x="5061" y="15839"/>
                        <a:pt x="5017" y="15839"/>
                      </a:cubicBezTo>
                      <a:close/>
                      <a:moveTo>
                        <a:pt x="5017" y="16109"/>
                      </a:moveTo>
                      <a:cubicBezTo>
                        <a:pt x="4996" y="16109"/>
                        <a:pt x="4953" y="16136"/>
                        <a:pt x="4953" y="16179"/>
                      </a:cubicBezTo>
                      <a:cubicBezTo>
                        <a:pt x="4953" y="16201"/>
                        <a:pt x="4996" y="16244"/>
                        <a:pt x="5017" y="16244"/>
                      </a:cubicBezTo>
                      <a:cubicBezTo>
                        <a:pt x="5061" y="16244"/>
                        <a:pt x="5088" y="16201"/>
                        <a:pt x="5088" y="16179"/>
                      </a:cubicBezTo>
                      <a:cubicBezTo>
                        <a:pt x="5088" y="16136"/>
                        <a:pt x="5061" y="16109"/>
                        <a:pt x="5017" y="16109"/>
                      </a:cubicBezTo>
                      <a:close/>
                      <a:moveTo>
                        <a:pt x="5017" y="16379"/>
                      </a:moveTo>
                      <a:cubicBezTo>
                        <a:pt x="4996" y="16379"/>
                        <a:pt x="4953" y="16406"/>
                        <a:pt x="4953" y="16449"/>
                      </a:cubicBezTo>
                      <a:cubicBezTo>
                        <a:pt x="4953" y="16471"/>
                        <a:pt x="4996" y="16514"/>
                        <a:pt x="5017" y="16514"/>
                      </a:cubicBezTo>
                      <a:cubicBezTo>
                        <a:pt x="5061" y="16514"/>
                        <a:pt x="5088" y="16471"/>
                        <a:pt x="5088" y="16449"/>
                      </a:cubicBezTo>
                      <a:cubicBezTo>
                        <a:pt x="5088" y="16406"/>
                        <a:pt x="5061" y="16379"/>
                        <a:pt x="5017" y="16379"/>
                      </a:cubicBezTo>
                      <a:close/>
                      <a:moveTo>
                        <a:pt x="5017" y="16649"/>
                      </a:moveTo>
                      <a:cubicBezTo>
                        <a:pt x="4996" y="16649"/>
                        <a:pt x="4953" y="16676"/>
                        <a:pt x="4953" y="16719"/>
                      </a:cubicBezTo>
                      <a:cubicBezTo>
                        <a:pt x="4953" y="16741"/>
                        <a:pt x="4996" y="16784"/>
                        <a:pt x="5017" y="16784"/>
                      </a:cubicBezTo>
                      <a:cubicBezTo>
                        <a:pt x="5061" y="16784"/>
                        <a:pt x="5088" y="16741"/>
                        <a:pt x="5088" y="16719"/>
                      </a:cubicBezTo>
                      <a:cubicBezTo>
                        <a:pt x="5088" y="16676"/>
                        <a:pt x="5061" y="16649"/>
                        <a:pt x="5017" y="16649"/>
                      </a:cubicBezTo>
                      <a:close/>
                      <a:moveTo>
                        <a:pt x="5017" y="16919"/>
                      </a:moveTo>
                      <a:cubicBezTo>
                        <a:pt x="4996" y="16919"/>
                        <a:pt x="4953" y="16946"/>
                        <a:pt x="4953" y="16989"/>
                      </a:cubicBezTo>
                      <a:cubicBezTo>
                        <a:pt x="4953" y="17011"/>
                        <a:pt x="4996" y="17054"/>
                        <a:pt x="5017" y="17054"/>
                      </a:cubicBezTo>
                      <a:cubicBezTo>
                        <a:pt x="5061" y="17054"/>
                        <a:pt x="5088" y="17011"/>
                        <a:pt x="5088" y="16989"/>
                      </a:cubicBezTo>
                      <a:cubicBezTo>
                        <a:pt x="5088" y="16946"/>
                        <a:pt x="5061" y="16919"/>
                        <a:pt x="5017" y="16919"/>
                      </a:cubicBezTo>
                      <a:close/>
                      <a:moveTo>
                        <a:pt x="5017" y="17189"/>
                      </a:moveTo>
                      <a:cubicBezTo>
                        <a:pt x="4996" y="17189"/>
                        <a:pt x="4953" y="17216"/>
                        <a:pt x="4953" y="17259"/>
                      </a:cubicBezTo>
                      <a:cubicBezTo>
                        <a:pt x="4953" y="17281"/>
                        <a:pt x="4996" y="17324"/>
                        <a:pt x="5017" y="17324"/>
                      </a:cubicBezTo>
                      <a:cubicBezTo>
                        <a:pt x="5061" y="17324"/>
                        <a:pt x="5088" y="17281"/>
                        <a:pt x="5088" y="17259"/>
                      </a:cubicBezTo>
                      <a:cubicBezTo>
                        <a:pt x="5088" y="17216"/>
                        <a:pt x="5061" y="17189"/>
                        <a:pt x="5017" y="17189"/>
                      </a:cubicBezTo>
                      <a:close/>
                      <a:moveTo>
                        <a:pt x="5017" y="17459"/>
                      </a:moveTo>
                      <a:cubicBezTo>
                        <a:pt x="4996" y="17459"/>
                        <a:pt x="4953" y="17486"/>
                        <a:pt x="4953" y="17529"/>
                      </a:cubicBezTo>
                      <a:cubicBezTo>
                        <a:pt x="4953" y="17551"/>
                        <a:pt x="4996" y="17594"/>
                        <a:pt x="5017" y="17594"/>
                      </a:cubicBezTo>
                      <a:cubicBezTo>
                        <a:pt x="5061" y="17594"/>
                        <a:pt x="5088" y="17551"/>
                        <a:pt x="5088" y="17529"/>
                      </a:cubicBezTo>
                      <a:cubicBezTo>
                        <a:pt x="5088" y="17486"/>
                        <a:pt x="5061" y="17459"/>
                        <a:pt x="5017" y="17459"/>
                      </a:cubicBezTo>
                      <a:close/>
                      <a:moveTo>
                        <a:pt x="5017" y="17729"/>
                      </a:moveTo>
                      <a:cubicBezTo>
                        <a:pt x="4996" y="17729"/>
                        <a:pt x="4953" y="17756"/>
                        <a:pt x="4953" y="17799"/>
                      </a:cubicBezTo>
                      <a:cubicBezTo>
                        <a:pt x="4953" y="17821"/>
                        <a:pt x="4996" y="17864"/>
                        <a:pt x="5017" y="17864"/>
                      </a:cubicBezTo>
                      <a:cubicBezTo>
                        <a:pt x="5061" y="17864"/>
                        <a:pt x="5088" y="17821"/>
                        <a:pt x="5088" y="17799"/>
                      </a:cubicBezTo>
                      <a:cubicBezTo>
                        <a:pt x="5088" y="17756"/>
                        <a:pt x="5061" y="17729"/>
                        <a:pt x="5017" y="17729"/>
                      </a:cubicBezTo>
                      <a:close/>
                      <a:moveTo>
                        <a:pt x="5017" y="17999"/>
                      </a:moveTo>
                      <a:cubicBezTo>
                        <a:pt x="4996" y="17999"/>
                        <a:pt x="4953" y="18026"/>
                        <a:pt x="4953" y="18069"/>
                      </a:cubicBezTo>
                      <a:cubicBezTo>
                        <a:pt x="4953" y="18091"/>
                        <a:pt x="4996" y="18134"/>
                        <a:pt x="5017" y="18134"/>
                      </a:cubicBezTo>
                      <a:cubicBezTo>
                        <a:pt x="5061" y="18134"/>
                        <a:pt x="5088" y="18091"/>
                        <a:pt x="5088" y="18069"/>
                      </a:cubicBezTo>
                      <a:cubicBezTo>
                        <a:pt x="5088" y="18026"/>
                        <a:pt x="5061" y="17999"/>
                        <a:pt x="5017" y="17999"/>
                      </a:cubicBezTo>
                      <a:close/>
                      <a:moveTo>
                        <a:pt x="5017" y="18269"/>
                      </a:moveTo>
                      <a:cubicBezTo>
                        <a:pt x="4996" y="18269"/>
                        <a:pt x="4953" y="18296"/>
                        <a:pt x="4953" y="18339"/>
                      </a:cubicBezTo>
                      <a:cubicBezTo>
                        <a:pt x="4953" y="18361"/>
                        <a:pt x="4996" y="18404"/>
                        <a:pt x="5017" y="18404"/>
                      </a:cubicBezTo>
                      <a:cubicBezTo>
                        <a:pt x="5061" y="18404"/>
                        <a:pt x="5088" y="18361"/>
                        <a:pt x="5088" y="18339"/>
                      </a:cubicBezTo>
                      <a:cubicBezTo>
                        <a:pt x="5088" y="18296"/>
                        <a:pt x="5061" y="18269"/>
                        <a:pt x="5017" y="18269"/>
                      </a:cubicBezTo>
                      <a:close/>
                      <a:moveTo>
                        <a:pt x="5017" y="18539"/>
                      </a:moveTo>
                      <a:cubicBezTo>
                        <a:pt x="4996" y="18539"/>
                        <a:pt x="4953" y="18566"/>
                        <a:pt x="4953" y="18609"/>
                      </a:cubicBezTo>
                      <a:cubicBezTo>
                        <a:pt x="4953" y="18631"/>
                        <a:pt x="4996" y="18674"/>
                        <a:pt x="5017" y="18674"/>
                      </a:cubicBezTo>
                      <a:cubicBezTo>
                        <a:pt x="5061" y="18674"/>
                        <a:pt x="5088" y="18631"/>
                        <a:pt x="5088" y="18609"/>
                      </a:cubicBezTo>
                      <a:cubicBezTo>
                        <a:pt x="5088" y="18566"/>
                        <a:pt x="5061" y="18539"/>
                        <a:pt x="5017" y="18539"/>
                      </a:cubicBezTo>
                      <a:close/>
                      <a:moveTo>
                        <a:pt x="5017" y="18809"/>
                      </a:moveTo>
                      <a:cubicBezTo>
                        <a:pt x="4996" y="18809"/>
                        <a:pt x="4953" y="18836"/>
                        <a:pt x="4953" y="18879"/>
                      </a:cubicBezTo>
                      <a:cubicBezTo>
                        <a:pt x="4953" y="18901"/>
                        <a:pt x="4996" y="18944"/>
                        <a:pt x="5017" y="18944"/>
                      </a:cubicBezTo>
                      <a:cubicBezTo>
                        <a:pt x="5061" y="18944"/>
                        <a:pt x="5088" y="18901"/>
                        <a:pt x="5088" y="18879"/>
                      </a:cubicBezTo>
                      <a:cubicBezTo>
                        <a:pt x="5088" y="18836"/>
                        <a:pt x="5061" y="18809"/>
                        <a:pt x="5017" y="18809"/>
                      </a:cubicBezTo>
                      <a:close/>
                      <a:moveTo>
                        <a:pt x="5017" y="19079"/>
                      </a:moveTo>
                      <a:cubicBezTo>
                        <a:pt x="4996" y="19079"/>
                        <a:pt x="4953" y="19106"/>
                        <a:pt x="4953" y="19149"/>
                      </a:cubicBezTo>
                      <a:cubicBezTo>
                        <a:pt x="4953" y="19171"/>
                        <a:pt x="4996" y="19214"/>
                        <a:pt x="5017" y="19214"/>
                      </a:cubicBezTo>
                      <a:cubicBezTo>
                        <a:pt x="5061" y="19214"/>
                        <a:pt x="5088" y="19171"/>
                        <a:pt x="5088" y="19149"/>
                      </a:cubicBezTo>
                      <a:cubicBezTo>
                        <a:pt x="5088" y="19106"/>
                        <a:pt x="5061" y="19079"/>
                        <a:pt x="5017" y="19079"/>
                      </a:cubicBezTo>
                      <a:close/>
                      <a:moveTo>
                        <a:pt x="4974" y="19398"/>
                      </a:moveTo>
                      <a:cubicBezTo>
                        <a:pt x="4953" y="19398"/>
                        <a:pt x="4953" y="19419"/>
                        <a:pt x="4953" y="19419"/>
                      </a:cubicBezTo>
                      <a:cubicBezTo>
                        <a:pt x="4953" y="19441"/>
                        <a:pt x="4996" y="19484"/>
                        <a:pt x="5017" y="19484"/>
                      </a:cubicBezTo>
                      <a:cubicBezTo>
                        <a:pt x="5061" y="19484"/>
                        <a:pt x="5088" y="19441"/>
                        <a:pt x="5088" y="19419"/>
                      </a:cubicBezTo>
                      <a:lnTo>
                        <a:pt x="5088" y="19398"/>
                      </a:lnTo>
                      <a:cubicBezTo>
                        <a:pt x="5088" y="19441"/>
                        <a:pt x="5061" y="19462"/>
                        <a:pt x="5017" y="19462"/>
                      </a:cubicBezTo>
                      <a:cubicBezTo>
                        <a:pt x="4996" y="19462"/>
                        <a:pt x="4974" y="19441"/>
                        <a:pt x="4974" y="19398"/>
                      </a:cubicBezTo>
                      <a:close/>
                      <a:moveTo>
                        <a:pt x="5017" y="19619"/>
                      </a:moveTo>
                      <a:cubicBezTo>
                        <a:pt x="4996" y="19619"/>
                        <a:pt x="4953" y="19646"/>
                        <a:pt x="4953" y="19689"/>
                      </a:cubicBezTo>
                      <a:cubicBezTo>
                        <a:pt x="4953" y="19711"/>
                        <a:pt x="4996" y="19754"/>
                        <a:pt x="5017" y="19754"/>
                      </a:cubicBezTo>
                      <a:cubicBezTo>
                        <a:pt x="5061" y="19754"/>
                        <a:pt x="5088" y="19711"/>
                        <a:pt x="5088" y="19689"/>
                      </a:cubicBezTo>
                      <a:cubicBezTo>
                        <a:pt x="5088" y="19646"/>
                        <a:pt x="5061" y="19619"/>
                        <a:pt x="5017" y="19619"/>
                      </a:cubicBezTo>
                      <a:close/>
                      <a:moveTo>
                        <a:pt x="5017" y="19889"/>
                      </a:moveTo>
                      <a:cubicBezTo>
                        <a:pt x="4996" y="19889"/>
                        <a:pt x="4953" y="19916"/>
                        <a:pt x="4953" y="19959"/>
                      </a:cubicBezTo>
                      <a:cubicBezTo>
                        <a:pt x="4953" y="19981"/>
                        <a:pt x="4996" y="20024"/>
                        <a:pt x="5017" y="20024"/>
                      </a:cubicBezTo>
                      <a:cubicBezTo>
                        <a:pt x="5061" y="20024"/>
                        <a:pt x="5088" y="19981"/>
                        <a:pt x="5088" y="19959"/>
                      </a:cubicBezTo>
                      <a:cubicBezTo>
                        <a:pt x="5088" y="19916"/>
                        <a:pt x="5061" y="19889"/>
                        <a:pt x="5017" y="19889"/>
                      </a:cubicBezTo>
                      <a:close/>
                      <a:moveTo>
                        <a:pt x="5017" y="20159"/>
                      </a:moveTo>
                      <a:cubicBezTo>
                        <a:pt x="4996" y="20159"/>
                        <a:pt x="4953" y="20186"/>
                        <a:pt x="4953" y="20229"/>
                      </a:cubicBezTo>
                      <a:cubicBezTo>
                        <a:pt x="4953" y="20251"/>
                        <a:pt x="4996" y="20294"/>
                        <a:pt x="5017" y="20294"/>
                      </a:cubicBezTo>
                      <a:cubicBezTo>
                        <a:pt x="5061" y="20294"/>
                        <a:pt x="5088" y="20251"/>
                        <a:pt x="5088" y="20229"/>
                      </a:cubicBezTo>
                      <a:cubicBezTo>
                        <a:pt x="5088" y="20186"/>
                        <a:pt x="5061" y="20159"/>
                        <a:pt x="5017" y="20159"/>
                      </a:cubicBezTo>
                      <a:close/>
                      <a:moveTo>
                        <a:pt x="5017" y="20429"/>
                      </a:moveTo>
                      <a:cubicBezTo>
                        <a:pt x="4996" y="20429"/>
                        <a:pt x="4953" y="20456"/>
                        <a:pt x="4953" y="20499"/>
                      </a:cubicBezTo>
                      <a:cubicBezTo>
                        <a:pt x="4953" y="20521"/>
                        <a:pt x="4996" y="20564"/>
                        <a:pt x="5017" y="20564"/>
                      </a:cubicBezTo>
                      <a:cubicBezTo>
                        <a:pt x="5061" y="20564"/>
                        <a:pt x="5088" y="20521"/>
                        <a:pt x="5088" y="20499"/>
                      </a:cubicBezTo>
                      <a:cubicBezTo>
                        <a:pt x="5088" y="20456"/>
                        <a:pt x="5061" y="20429"/>
                        <a:pt x="5017" y="20429"/>
                      </a:cubicBezTo>
                      <a:close/>
                      <a:moveTo>
                        <a:pt x="5017" y="20699"/>
                      </a:moveTo>
                      <a:cubicBezTo>
                        <a:pt x="4996" y="20699"/>
                        <a:pt x="4953" y="20726"/>
                        <a:pt x="4953" y="20769"/>
                      </a:cubicBezTo>
                      <a:cubicBezTo>
                        <a:pt x="4953" y="20791"/>
                        <a:pt x="4996" y="20834"/>
                        <a:pt x="5017" y="20834"/>
                      </a:cubicBezTo>
                      <a:cubicBezTo>
                        <a:pt x="5061" y="20834"/>
                        <a:pt x="5088" y="20791"/>
                        <a:pt x="5088" y="20769"/>
                      </a:cubicBezTo>
                      <a:cubicBezTo>
                        <a:pt x="5088" y="20726"/>
                        <a:pt x="5061" y="20699"/>
                        <a:pt x="5017" y="20699"/>
                      </a:cubicBezTo>
                      <a:close/>
                      <a:moveTo>
                        <a:pt x="5017" y="20969"/>
                      </a:moveTo>
                      <a:cubicBezTo>
                        <a:pt x="4996" y="20969"/>
                        <a:pt x="4953" y="20996"/>
                        <a:pt x="4953" y="21039"/>
                      </a:cubicBezTo>
                      <a:cubicBezTo>
                        <a:pt x="4953" y="21061"/>
                        <a:pt x="4996" y="21104"/>
                        <a:pt x="5017" y="21104"/>
                      </a:cubicBezTo>
                      <a:cubicBezTo>
                        <a:pt x="5061" y="21104"/>
                        <a:pt x="5088" y="21061"/>
                        <a:pt x="5088" y="21039"/>
                      </a:cubicBezTo>
                      <a:cubicBezTo>
                        <a:pt x="5088" y="20996"/>
                        <a:pt x="5061" y="20969"/>
                        <a:pt x="5017" y="20969"/>
                      </a:cubicBezTo>
                      <a:close/>
                      <a:moveTo>
                        <a:pt x="5017" y="21239"/>
                      </a:moveTo>
                      <a:cubicBezTo>
                        <a:pt x="4996" y="21239"/>
                        <a:pt x="4953" y="21266"/>
                        <a:pt x="4953" y="21309"/>
                      </a:cubicBezTo>
                      <a:cubicBezTo>
                        <a:pt x="4953" y="21331"/>
                        <a:pt x="4996" y="21374"/>
                        <a:pt x="5017" y="21374"/>
                      </a:cubicBezTo>
                      <a:cubicBezTo>
                        <a:pt x="5061" y="21374"/>
                        <a:pt x="5088" y="21331"/>
                        <a:pt x="5088" y="21309"/>
                      </a:cubicBezTo>
                      <a:cubicBezTo>
                        <a:pt x="5088" y="21266"/>
                        <a:pt x="5061" y="21239"/>
                        <a:pt x="5017" y="21239"/>
                      </a:cubicBezTo>
                      <a:close/>
                      <a:moveTo>
                        <a:pt x="5017" y="21509"/>
                      </a:moveTo>
                      <a:cubicBezTo>
                        <a:pt x="4996" y="21509"/>
                        <a:pt x="4953" y="21536"/>
                        <a:pt x="4953" y="21579"/>
                      </a:cubicBezTo>
                      <a:cubicBezTo>
                        <a:pt x="4953" y="21601"/>
                        <a:pt x="4996" y="21644"/>
                        <a:pt x="5017" y="21644"/>
                      </a:cubicBezTo>
                      <a:cubicBezTo>
                        <a:pt x="5061" y="21644"/>
                        <a:pt x="5088" y="21601"/>
                        <a:pt x="5088" y="21579"/>
                      </a:cubicBezTo>
                      <a:cubicBezTo>
                        <a:pt x="5088" y="21536"/>
                        <a:pt x="5061" y="21509"/>
                        <a:pt x="5017" y="21509"/>
                      </a:cubicBezTo>
                      <a:close/>
                      <a:moveTo>
                        <a:pt x="5017" y="21779"/>
                      </a:moveTo>
                      <a:cubicBezTo>
                        <a:pt x="4996" y="21779"/>
                        <a:pt x="4953" y="21806"/>
                        <a:pt x="4953" y="21849"/>
                      </a:cubicBezTo>
                      <a:cubicBezTo>
                        <a:pt x="4953" y="21871"/>
                        <a:pt x="4996" y="21914"/>
                        <a:pt x="5017" y="21914"/>
                      </a:cubicBezTo>
                      <a:cubicBezTo>
                        <a:pt x="5061" y="21914"/>
                        <a:pt x="5088" y="21871"/>
                        <a:pt x="5088" y="21849"/>
                      </a:cubicBezTo>
                      <a:cubicBezTo>
                        <a:pt x="5088" y="21806"/>
                        <a:pt x="5061" y="21779"/>
                        <a:pt x="5017" y="21779"/>
                      </a:cubicBezTo>
                      <a:close/>
                      <a:moveTo>
                        <a:pt x="5017" y="22049"/>
                      </a:moveTo>
                      <a:cubicBezTo>
                        <a:pt x="4996" y="22049"/>
                        <a:pt x="4953" y="22076"/>
                        <a:pt x="4953" y="22119"/>
                      </a:cubicBezTo>
                      <a:cubicBezTo>
                        <a:pt x="4953" y="22141"/>
                        <a:pt x="4996" y="22184"/>
                        <a:pt x="5017" y="22184"/>
                      </a:cubicBezTo>
                      <a:cubicBezTo>
                        <a:pt x="5061" y="22184"/>
                        <a:pt x="5088" y="22141"/>
                        <a:pt x="5088" y="22119"/>
                      </a:cubicBezTo>
                      <a:cubicBezTo>
                        <a:pt x="5088" y="22076"/>
                        <a:pt x="5061" y="22049"/>
                        <a:pt x="5017" y="22049"/>
                      </a:cubicBezTo>
                      <a:close/>
                      <a:moveTo>
                        <a:pt x="5017" y="22319"/>
                      </a:moveTo>
                      <a:cubicBezTo>
                        <a:pt x="4996" y="22319"/>
                        <a:pt x="4953" y="22346"/>
                        <a:pt x="4953" y="22389"/>
                      </a:cubicBezTo>
                      <a:cubicBezTo>
                        <a:pt x="4953" y="22411"/>
                        <a:pt x="4996" y="22454"/>
                        <a:pt x="5017" y="22454"/>
                      </a:cubicBezTo>
                      <a:cubicBezTo>
                        <a:pt x="5061" y="22454"/>
                        <a:pt x="5088" y="22411"/>
                        <a:pt x="5088" y="22389"/>
                      </a:cubicBezTo>
                      <a:cubicBezTo>
                        <a:pt x="5088" y="22346"/>
                        <a:pt x="5061" y="22319"/>
                        <a:pt x="5017" y="22319"/>
                      </a:cubicBezTo>
                      <a:close/>
                      <a:moveTo>
                        <a:pt x="5017" y="22589"/>
                      </a:moveTo>
                      <a:cubicBezTo>
                        <a:pt x="4996" y="22589"/>
                        <a:pt x="4953" y="22616"/>
                        <a:pt x="4953" y="22659"/>
                      </a:cubicBezTo>
                      <a:cubicBezTo>
                        <a:pt x="4953" y="22681"/>
                        <a:pt x="4996" y="22724"/>
                        <a:pt x="5017" y="22724"/>
                      </a:cubicBezTo>
                      <a:cubicBezTo>
                        <a:pt x="5061" y="22724"/>
                        <a:pt x="5088" y="22681"/>
                        <a:pt x="5088" y="22659"/>
                      </a:cubicBezTo>
                      <a:cubicBezTo>
                        <a:pt x="5088" y="22616"/>
                        <a:pt x="5061" y="22589"/>
                        <a:pt x="5017" y="22589"/>
                      </a:cubicBezTo>
                      <a:close/>
                      <a:moveTo>
                        <a:pt x="5017" y="22859"/>
                      </a:moveTo>
                      <a:cubicBezTo>
                        <a:pt x="4996" y="22859"/>
                        <a:pt x="4953" y="22886"/>
                        <a:pt x="4953" y="22929"/>
                      </a:cubicBezTo>
                      <a:cubicBezTo>
                        <a:pt x="4953" y="22951"/>
                        <a:pt x="4996" y="22994"/>
                        <a:pt x="5017" y="22994"/>
                      </a:cubicBezTo>
                      <a:cubicBezTo>
                        <a:pt x="5061" y="22994"/>
                        <a:pt x="5088" y="22951"/>
                        <a:pt x="5088" y="22929"/>
                      </a:cubicBezTo>
                      <a:cubicBezTo>
                        <a:pt x="5088" y="22886"/>
                        <a:pt x="5061" y="22859"/>
                        <a:pt x="5017" y="22859"/>
                      </a:cubicBezTo>
                      <a:close/>
                      <a:moveTo>
                        <a:pt x="5017" y="23129"/>
                      </a:moveTo>
                      <a:cubicBezTo>
                        <a:pt x="4996" y="23129"/>
                        <a:pt x="4953" y="23156"/>
                        <a:pt x="4953" y="23199"/>
                      </a:cubicBezTo>
                      <a:cubicBezTo>
                        <a:pt x="4953" y="23221"/>
                        <a:pt x="4996" y="23264"/>
                        <a:pt x="5017" y="23264"/>
                      </a:cubicBezTo>
                      <a:cubicBezTo>
                        <a:pt x="5061" y="23264"/>
                        <a:pt x="5088" y="23221"/>
                        <a:pt x="5088" y="23199"/>
                      </a:cubicBezTo>
                      <a:cubicBezTo>
                        <a:pt x="5088" y="23156"/>
                        <a:pt x="5061" y="23129"/>
                        <a:pt x="5017" y="23129"/>
                      </a:cubicBezTo>
                      <a:close/>
                      <a:moveTo>
                        <a:pt x="5017" y="23399"/>
                      </a:moveTo>
                      <a:cubicBezTo>
                        <a:pt x="4996" y="23399"/>
                        <a:pt x="4953" y="23426"/>
                        <a:pt x="4953" y="23469"/>
                      </a:cubicBezTo>
                      <a:cubicBezTo>
                        <a:pt x="4953" y="23491"/>
                        <a:pt x="4996" y="23534"/>
                        <a:pt x="5017" y="23534"/>
                      </a:cubicBezTo>
                      <a:cubicBezTo>
                        <a:pt x="5061" y="23534"/>
                        <a:pt x="5088" y="23491"/>
                        <a:pt x="5088" y="23469"/>
                      </a:cubicBezTo>
                      <a:cubicBezTo>
                        <a:pt x="5088" y="23426"/>
                        <a:pt x="5061" y="23399"/>
                        <a:pt x="5017" y="23399"/>
                      </a:cubicBezTo>
                      <a:close/>
                      <a:moveTo>
                        <a:pt x="5017" y="23669"/>
                      </a:moveTo>
                      <a:cubicBezTo>
                        <a:pt x="4996" y="23669"/>
                        <a:pt x="4953" y="23696"/>
                        <a:pt x="4953" y="23739"/>
                      </a:cubicBezTo>
                      <a:cubicBezTo>
                        <a:pt x="4953" y="23761"/>
                        <a:pt x="4996" y="23804"/>
                        <a:pt x="5017" y="23804"/>
                      </a:cubicBezTo>
                      <a:cubicBezTo>
                        <a:pt x="5061" y="23804"/>
                        <a:pt x="5088" y="23761"/>
                        <a:pt x="5088" y="23739"/>
                      </a:cubicBezTo>
                      <a:cubicBezTo>
                        <a:pt x="5088" y="23696"/>
                        <a:pt x="5061" y="23669"/>
                        <a:pt x="5017" y="23669"/>
                      </a:cubicBezTo>
                      <a:close/>
                      <a:moveTo>
                        <a:pt x="5017" y="23939"/>
                      </a:moveTo>
                      <a:cubicBezTo>
                        <a:pt x="4996" y="23939"/>
                        <a:pt x="4953" y="23966"/>
                        <a:pt x="4953" y="24009"/>
                      </a:cubicBezTo>
                      <a:cubicBezTo>
                        <a:pt x="4953" y="24031"/>
                        <a:pt x="4996" y="24074"/>
                        <a:pt x="5017" y="24074"/>
                      </a:cubicBezTo>
                      <a:cubicBezTo>
                        <a:pt x="5061" y="24074"/>
                        <a:pt x="5088" y="24031"/>
                        <a:pt x="5088" y="24009"/>
                      </a:cubicBezTo>
                      <a:cubicBezTo>
                        <a:pt x="5088" y="23966"/>
                        <a:pt x="5061" y="23939"/>
                        <a:pt x="5017" y="23939"/>
                      </a:cubicBezTo>
                      <a:close/>
                      <a:moveTo>
                        <a:pt x="5017" y="24209"/>
                      </a:moveTo>
                      <a:cubicBezTo>
                        <a:pt x="4996" y="24209"/>
                        <a:pt x="4953" y="24236"/>
                        <a:pt x="4953" y="24279"/>
                      </a:cubicBezTo>
                      <a:cubicBezTo>
                        <a:pt x="4953" y="24301"/>
                        <a:pt x="4996" y="24344"/>
                        <a:pt x="5017" y="24344"/>
                      </a:cubicBezTo>
                      <a:cubicBezTo>
                        <a:pt x="5061" y="24344"/>
                        <a:pt x="5088" y="24301"/>
                        <a:pt x="5088" y="24279"/>
                      </a:cubicBezTo>
                      <a:cubicBezTo>
                        <a:pt x="5088" y="24236"/>
                        <a:pt x="5061" y="24209"/>
                        <a:pt x="5017" y="24209"/>
                      </a:cubicBezTo>
                      <a:close/>
                      <a:moveTo>
                        <a:pt x="5017" y="24479"/>
                      </a:moveTo>
                      <a:cubicBezTo>
                        <a:pt x="4996" y="24479"/>
                        <a:pt x="4953" y="24506"/>
                        <a:pt x="4953" y="24549"/>
                      </a:cubicBezTo>
                      <a:cubicBezTo>
                        <a:pt x="4953" y="24571"/>
                        <a:pt x="4996" y="24614"/>
                        <a:pt x="5017" y="24614"/>
                      </a:cubicBezTo>
                      <a:cubicBezTo>
                        <a:pt x="5061" y="24614"/>
                        <a:pt x="5088" y="24571"/>
                        <a:pt x="5088" y="24549"/>
                      </a:cubicBezTo>
                      <a:cubicBezTo>
                        <a:pt x="5088" y="24506"/>
                        <a:pt x="5061" y="24479"/>
                        <a:pt x="5017" y="24479"/>
                      </a:cubicBezTo>
                      <a:close/>
                      <a:moveTo>
                        <a:pt x="5017" y="24749"/>
                      </a:moveTo>
                      <a:cubicBezTo>
                        <a:pt x="4996" y="24749"/>
                        <a:pt x="4953" y="24776"/>
                        <a:pt x="4953" y="24819"/>
                      </a:cubicBezTo>
                      <a:cubicBezTo>
                        <a:pt x="4953" y="24841"/>
                        <a:pt x="4996" y="24884"/>
                        <a:pt x="5017" y="24884"/>
                      </a:cubicBezTo>
                      <a:cubicBezTo>
                        <a:pt x="5061" y="24884"/>
                        <a:pt x="5088" y="24841"/>
                        <a:pt x="5088" y="24819"/>
                      </a:cubicBezTo>
                      <a:cubicBezTo>
                        <a:pt x="5088" y="24776"/>
                        <a:pt x="5061" y="24749"/>
                        <a:pt x="5017" y="24749"/>
                      </a:cubicBezTo>
                      <a:close/>
                      <a:moveTo>
                        <a:pt x="5017" y="25019"/>
                      </a:moveTo>
                      <a:cubicBezTo>
                        <a:pt x="4996" y="25019"/>
                        <a:pt x="4953" y="25046"/>
                        <a:pt x="4953" y="25089"/>
                      </a:cubicBezTo>
                      <a:cubicBezTo>
                        <a:pt x="4953" y="25111"/>
                        <a:pt x="4996" y="25154"/>
                        <a:pt x="5017" y="25154"/>
                      </a:cubicBezTo>
                      <a:cubicBezTo>
                        <a:pt x="5061" y="25154"/>
                        <a:pt x="5088" y="25111"/>
                        <a:pt x="5088" y="25089"/>
                      </a:cubicBezTo>
                      <a:cubicBezTo>
                        <a:pt x="5088" y="25046"/>
                        <a:pt x="5061" y="25019"/>
                        <a:pt x="5017" y="25019"/>
                      </a:cubicBezTo>
                      <a:close/>
                      <a:moveTo>
                        <a:pt x="5017" y="25289"/>
                      </a:moveTo>
                      <a:cubicBezTo>
                        <a:pt x="4996" y="25289"/>
                        <a:pt x="4953" y="25316"/>
                        <a:pt x="4953" y="25359"/>
                      </a:cubicBezTo>
                      <a:cubicBezTo>
                        <a:pt x="4953" y="25381"/>
                        <a:pt x="4996" y="25424"/>
                        <a:pt x="5017" y="25424"/>
                      </a:cubicBezTo>
                      <a:cubicBezTo>
                        <a:pt x="5061" y="25424"/>
                        <a:pt x="5088" y="25381"/>
                        <a:pt x="5088" y="25359"/>
                      </a:cubicBezTo>
                      <a:cubicBezTo>
                        <a:pt x="5088" y="25316"/>
                        <a:pt x="5061" y="25289"/>
                        <a:pt x="5017" y="25289"/>
                      </a:cubicBezTo>
                      <a:close/>
                      <a:moveTo>
                        <a:pt x="5017" y="25559"/>
                      </a:moveTo>
                      <a:cubicBezTo>
                        <a:pt x="4996" y="25559"/>
                        <a:pt x="4953" y="25586"/>
                        <a:pt x="4953" y="25629"/>
                      </a:cubicBezTo>
                      <a:cubicBezTo>
                        <a:pt x="4953" y="25651"/>
                        <a:pt x="4996" y="25694"/>
                        <a:pt x="5017" y="25694"/>
                      </a:cubicBezTo>
                      <a:cubicBezTo>
                        <a:pt x="5061" y="25694"/>
                        <a:pt x="5088" y="25651"/>
                        <a:pt x="5088" y="25629"/>
                      </a:cubicBezTo>
                      <a:cubicBezTo>
                        <a:pt x="5088" y="25586"/>
                        <a:pt x="5061" y="25559"/>
                        <a:pt x="5017" y="25559"/>
                      </a:cubicBezTo>
                      <a:close/>
                      <a:moveTo>
                        <a:pt x="5017" y="25829"/>
                      </a:moveTo>
                      <a:cubicBezTo>
                        <a:pt x="4996" y="25829"/>
                        <a:pt x="4953" y="25856"/>
                        <a:pt x="4953" y="25899"/>
                      </a:cubicBezTo>
                      <a:cubicBezTo>
                        <a:pt x="4953" y="25921"/>
                        <a:pt x="4996" y="25964"/>
                        <a:pt x="5017" y="25964"/>
                      </a:cubicBezTo>
                      <a:cubicBezTo>
                        <a:pt x="5061" y="25964"/>
                        <a:pt x="5088" y="25921"/>
                        <a:pt x="5088" y="25899"/>
                      </a:cubicBezTo>
                      <a:cubicBezTo>
                        <a:pt x="5088" y="25856"/>
                        <a:pt x="5061" y="25829"/>
                        <a:pt x="5017" y="25829"/>
                      </a:cubicBezTo>
                      <a:close/>
                      <a:moveTo>
                        <a:pt x="5017" y="26099"/>
                      </a:moveTo>
                      <a:cubicBezTo>
                        <a:pt x="4996" y="26099"/>
                        <a:pt x="4953" y="26126"/>
                        <a:pt x="4953" y="26169"/>
                      </a:cubicBezTo>
                      <a:cubicBezTo>
                        <a:pt x="4953" y="26191"/>
                        <a:pt x="4996" y="26234"/>
                        <a:pt x="5017" y="26234"/>
                      </a:cubicBezTo>
                      <a:cubicBezTo>
                        <a:pt x="5061" y="26234"/>
                        <a:pt x="5088" y="26191"/>
                        <a:pt x="5088" y="26169"/>
                      </a:cubicBezTo>
                      <a:cubicBezTo>
                        <a:pt x="5088" y="26126"/>
                        <a:pt x="5061" y="26099"/>
                        <a:pt x="5017" y="26099"/>
                      </a:cubicBezTo>
                      <a:close/>
                      <a:moveTo>
                        <a:pt x="5017" y="26369"/>
                      </a:moveTo>
                      <a:cubicBezTo>
                        <a:pt x="4996" y="26369"/>
                        <a:pt x="4953" y="26396"/>
                        <a:pt x="4953" y="26439"/>
                      </a:cubicBezTo>
                      <a:cubicBezTo>
                        <a:pt x="4953" y="26461"/>
                        <a:pt x="4996" y="26504"/>
                        <a:pt x="5017" y="26504"/>
                      </a:cubicBezTo>
                      <a:cubicBezTo>
                        <a:pt x="5061" y="26504"/>
                        <a:pt x="5088" y="26461"/>
                        <a:pt x="5088" y="26439"/>
                      </a:cubicBezTo>
                      <a:cubicBezTo>
                        <a:pt x="5088" y="26396"/>
                        <a:pt x="5061" y="26369"/>
                        <a:pt x="5017" y="26369"/>
                      </a:cubicBezTo>
                      <a:close/>
                      <a:moveTo>
                        <a:pt x="5017" y="26639"/>
                      </a:moveTo>
                      <a:cubicBezTo>
                        <a:pt x="4996" y="26639"/>
                        <a:pt x="4953" y="26666"/>
                        <a:pt x="4953" y="26710"/>
                      </a:cubicBezTo>
                      <a:cubicBezTo>
                        <a:pt x="4953" y="26731"/>
                        <a:pt x="4996" y="26774"/>
                        <a:pt x="5017" y="26774"/>
                      </a:cubicBezTo>
                      <a:cubicBezTo>
                        <a:pt x="5061" y="26774"/>
                        <a:pt x="5088" y="26731"/>
                        <a:pt x="5088" y="26710"/>
                      </a:cubicBezTo>
                      <a:cubicBezTo>
                        <a:pt x="5088" y="26666"/>
                        <a:pt x="5061" y="26639"/>
                        <a:pt x="5017" y="26639"/>
                      </a:cubicBezTo>
                      <a:close/>
                      <a:moveTo>
                        <a:pt x="5017" y="26909"/>
                      </a:moveTo>
                      <a:cubicBezTo>
                        <a:pt x="4996" y="26909"/>
                        <a:pt x="4953" y="26936"/>
                        <a:pt x="4953" y="26980"/>
                      </a:cubicBezTo>
                      <a:cubicBezTo>
                        <a:pt x="4953" y="27001"/>
                        <a:pt x="4996" y="27044"/>
                        <a:pt x="5017" y="27044"/>
                      </a:cubicBezTo>
                      <a:cubicBezTo>
                        <a:pt x="5061" y="27044"/>
                        <a:pt x="5088" y="27001"/>
                        <a:pt x="5088" y="26980"/>
                      </a:cubicBezTo>
                      <a:cubicBezTo>
                        <a:pt x="5088" y="26936"/>
                        <a:pt x="5061" y="26909"/>
                        <a:pt x="5017" y="26909"/>
                      </a:cubicBezTo>
                      <a:close/>
                      <a:moveTo>
                        <a:pt x="5017" y="27179"/>
                      </a:moveTo>
                      <a:cubicBezTo>
                        <a:pt x="4996" y="27179"/>
                        <a:pt x="4953" y="27206"/>
                        <a:pt x="4953" y="27250"/>
                      </a:cubicBezTo>
                      <a:cubicBezTo>
                        <a:pt x="4953" y="27271"/>
                        <a:pt x="4996" y="27314"/>
                        <a:pt x="5017" y="27314"/>
                      </a:cubicBezTo>
                      <a:cubicBezTo>
                        <a:pt x="5061" y="27314"/>
                        <a:pt x="5088" y="27271"/>
                        <a:pt x="5088" y="27250"/>
                      </a:cubicBezTo>
                      <a:cubicBezTo>
                        <a:pt x="5088" y="27206"/>
                        <a:pt x="5061" y="27179"/>
                        <a:pt x="5017" y="27179"/>
                      </a:cubicBezTo>
                      <a:close/>
                      <a:moveTo>
                        <a:pt x="5017" y="27449"/>
                      </a:moveTo>
                      <a:cubicBezTo>
                        <a:pt x="4996" y="27449"/>
                        <a:pt x="4953" y="27476"/>
                        <a:pt x="4953" y="27520"/>
                      </a:cubicBezTo>
                      <a:cubicBezTo>
                        <a:pt x="4953" y="27541"/>
                        <a:pt x="4996" y="27584"/>
                        <a:pt x="5017" y="27584"/>
                      </a:cubicBezTo>
                      <a:cubicBezTo>
                        <a:pt x="5061" y="27584"/>
                        <a:pt x="5088" y="27541"/>
                        <a:pt x="5088" y="27520"/>
                      </a:cubicBezTo>
                      <a:cubicBezTo>
                        <a:pt x="5088" y="27476"/>
                        <a:pt x="5061" y="27449"/>
                        <a:pt x="5017" y="27449"/>
                      </a:cubicBezTo>
                      <a:close/>
                      <a:moveTo>
                        <a:pt x="5017" y="27719"/>
                      </a:moveTo>
                      <a:cubicBezTo>
                        <a:pt x="4996" y="27719"/>
                        <a:pt x="4953" y="27746"/>
                        <a:pt x="4953" y="27790"/>
                      </a:cubicBezTo>
                      <a:cubicBezTo>
                        <a:pt x="4953" y="27811"/>
                        <a:pt x="4996" y="27854"/>
                        <a:pt x="5017" y="27854"/>
                      </a:cubicBezTo>
                      <a:cubicBezTo>
                        <a:pt x="5061" y="27854"/>
                        <a:pt x="5088" y="27811"/>
                        <a:pt x="5088" y="27790"/>
                      </a:cubicBezTo>
                      <a:cubicBezTo>
                        <a:pt x="5088" y="27746"/>
                        <a:pt x="5061" y="27719"/>
                        <a:pt x="5017" y="27719"/>
                      </a:cubicBezTo>
                      <a:close/>
                      <a:moveTo>
                        <a:pt x="5017" y="27989"/>
                      </a:moveTo>
                      <a:cubicBezTo>
                        <a:pt x="4996" y="27989"/>
                        <a:pt x="4953" y="28016"/>
                        <a:pt x="4953" y="28060"/>
                      </a:cubicBezTo>
                      <a:cubicBezTo>
                        <a:pt x="4953" y="28081"/>
                        <a:pt x="4996" y="28124"/>
                        <a:pt x="5017" y="28124"/>
                      </a:cubicBezTo>
                      <a:cubicBezTo>
                        <a:pt x="5061" y="28124"/>
                        <a:pt x="5088" y="28081"/>
                        <a:pt x="5088" y="28060"/>
                      </a:cubicBezTo>
                      <a:cubicBezTo>
                        <a:pt x="5088" y="28016"/>
                        <a:pt x="5061" y="27989"/>
                        <a:pt x="5017" y="27989"/>
                      </a:cubicBezTo>
                      <a:close/>
                      <a:moveTo>
                        <a:pt x="5017" y="28259"/>
                      </a:moveTo>
                      <a:cubicBezTo>
                        <a:pt x="4996" y="28259"/>
                        <a:pt x="4953" y="28286"/>
                        <a:pt x="4953" y="28330"/>
                      </a:cubicBezTo>
                      <a:cubicBezTo>
                        <a:pt x="4953" y="28351"/>
                        <a:pt x="4996" y="28394"/>
                        <a:pt x="5017" y="28394"/>
                      </a:cubicBezTo>
                      <a:cubicBezTo>
                        <a:pt x="5061" y="28394"/>
                        <a:pt x="5088" y="28351"/>
                        <a:pt x="5088" y="28330"/>
                      </a:cubicBezTo>
                      <a:cubicBezTo>
                        <a:pt x="5088" y="28286"/>
                        <a:pt x="5061" y="28259"/>
                        <a:pt x="5017" y="28259"/>
                      </a:cubicBezTo>
                      <a:close/>
                      <a:moveTo>
                        <a:pt x="5109" y="28443"/>
                      </a:moveTo>
                      <a:cubicBezTo>
                        <a:pt x="5088" y="28443"/>
                        <a:pt x="5039" y="28465"/>
                        <a:pt x="5039" y="28508"/>
                      </a:cubicBezTo>
                      <a:cubicBezTo>
                        <a:pt x="5039" y="28529"/>
                        <a:pt x="5088" y="28578"/>
                        <a:pt x="5109" y="28578"/>
                      </a:cubicBezTo>
                      <a:cubicBezTo>
                        <a:pt x="5152" y="28578"/>
                        <a:pt x="5174" y="28529"/>
                        <a:pt x="5174" y="28508"/>
                      </a:cubicBezTo>
                      <a:cubicBezTo>
                        <a:pt x="5174" y="28465"/>
                        <a:pt x="5152" y="28443"/>
                        <a:pt x="5109" y="28443"/>
                      </a:cubicBezTo>
                      <a:close/>
                      <a:moveTo>
                        <a:pt x="5379" y="28443"/>
                      </a:moveTo>
                      <a:cubicBezTo>
                        <a:pt x="5358" y="28443"/>
                        <a:pt x="5309" y="28465"/>
                        <a:pt x="5309" y="28508"/>
                      </a:cubicBezTo>
                      <a:cubicBezTo>
                        <a:pt x="5309" y="28529"/>
                        <a:pt x="5358" y="28578"/>
                        <a:pt x="5379" y="28578"/>
                      </a:cubicBezTo>
                      <a:cubicBezTo>
                        <a:pt x="5422" y="28578"/>
                        <a:pt x="5444" y="28529"/>
                        <a:pt x="5444" y="28508"/>
                      </a:cubicBezTo>
                      <a:cubicBezTo>
                        <a:pt x="5444" y="28465"/>
                        <a:pt x="5422" y="28443"/>
                        <a:pt x="5379" y="28443"/>
                      </a:cubicBezTo>
                      <a:close/>
                      <a:moveTo>
                        <a:pt x="5649" y="28443"/>
                      </a:moveTo>
                      <a:cubicBezTo>
                        <a:pt x="5628" y="28443"/>
                        <a:pt x="5579" y="28465"/>
                        <a:pt x="5579" y="28508"/>
                      </a:cubicBezTo>
                      <a:cubicBezTo>
                        <a:pt x="5579" y="28529"/>
                        <a:pt x="5628" y="28578"/>
                        <a:pt x="5649" y="28578"/>
                      </a:cubicBezTo>
                      <a:cubicBezTo>
                        <a:pt x="5692" y="28578"/>
                        <a:pt x="5714" y="28529"/>
                        <a:pt x="5714" y="28508"/>
                      </a:cubicBezTo>
                      <a:cubicBezTo>
                        <a:pt x="5714" y="28465"/>
                        <a:pt x="5692" y="28443"/>
                        <a:pt x="5649" y="28443"/>
                      </a:cubicBezTo>
                      <a:close/>
                      <a:moveTo>
                        <a:pt x="5919" y="28443"/>
                      </a:moveTo>
                      <a:cubicBezTo>
                        <a:pt x="5898" y="28443"/>
                        <a:pt x="5849" y="28465"/>
                        <a:pt x="5849" y="28508"/>
                      </a:cubicBezTo>
                      <a:cubicBezTo>
                        <a:pt x="5849" y="28529"/>
                        <a:pt x="5898" y="28578"/>
                        <a:pt x="5919" y="28578"/>
                      </a:cubicBezTo>
                      <a:cubicBezTo>
                        <a:pt x="5962" y="28578"/>
                        <a:pt x="5984" y="28529"/>
                        <a:pt x="5984" y="28508"/>
                      </a:cubicBezTo>
                      <a:cubicBezTo>
                        <a:pt x="5984" y="28465"/>
                        <a:pt x="5962" y="28443"/>
                        <a:pt x="5919" y="28443"/>
                      </a:cubicBezTo>
                      <a:close/>
                      <a:moveTo>
                        <a:pt x="6189" y="28443"/>
                      </a:moveTo>
                      <a:cubicBezTo>
                        <a:pt x="6168" y="28443"/>
                        <a:pt x="6119" y="28465"/>
                        <a:pt x="6119" y="28508"/>
                      </a:cubicBezTo>
                      <a:cubicBezTo>
                        <a:pt x="6119" y="28529"/>
                        <a:pt x="6168" y="28578"/>
                        <a:pt x="6189" y="28578"/>
                      </a:cubicBezTo>
                      <a:cubicBezTo>
                        <a:pt x="6233" y="28578"/>
                        <a:pt x="6254" y="28529"/>
                        <a:pt x="6254" y="28508"/>
                      </a:cubicBezTo>
                      <a:cubicBezTo>
                        <a:pt x="6254" y="28465"/>
                        <a:pt x="6233" y="28443"/>
                        <a:pt x="6189" y="28443"/>
                      </a:cubicBezTo>
                      <a:close/>
                      <a:moveTo>
                        <a:pt x="6459" y="28443"/>
                      </a:moveTo>
                      <a:cubicBezTo>
                        <a:pt x="6438" y="28443"/>
                        <a:pt x="6389" y="28465"/>
                        <a:pt x="6389" y="28508"/>
                      </a:cubicBezTo>
                      <a:cubicBezTo>
                        <a:pt x="6389" y="28529"/>
                        <a:pt x="6438" y="28578"/>
                        <a:pt x="6459" y="28578"/>
                      </a:cubicBezTo>
                      <a:cubicBezTo>
                        <a:pt x="6503" y="28578"/>
                        <a:pt x="6524" y="28529"/>
                        <a:pt x="6524" y="28508"/>
                      </a:cubicBezTo>
                      <a:cubicBezTo>
                        <a:pt x="6524" y="28465"/>
                        <a:pt x="6503" y="28443"/>
                        <a:pt x="6459" y="28443"/>
                      </a:cubicBezTo>
                      <a:close/>
                      <a:moveTo>
                        <a:pt x="6729" y="28443"/>
                      </a:moveTo>
                      <a:cubicBezTo>
                        <a:pt x="6708" y="28443"/>
                        <a:pt x="6659" y="28465"/>
                        <a:pt x="6659" y="28508"/>
                      </a:cubicBezTo>
                      <a:cubicBezTo>
                        <a:pt x="6659" y="28529"/>
                        <a:pt x="6708" y="28578"/>
                        <a:pt x="6729" y="28578"/>
                      </a:cubicBezTo>
                      <a:cubicBezTo>
                        <a:pt x="6773" y="28578"/>
                        <a:pt x="6794" y="28529"/>
                        <a:pt x="6794" y="28508"/>
                      </a:cubicBezTo>
                      <a:cubicBezTo>
                        <a:pt x="6794" y="28465"/>
                        <a:pt x="6773" y="28443"/>
                        <a:pt x="6729" y="28443"/>
                      </a:cubicBezTo>
                      <a:close/>
                      <a:moveTo>
                        <a:pt x="6999" y="28443"/>
                      </a:moveTo>
                      <a:cubicBezTo>
                        <a:pt x="6978" y="28443"/>
                        <a:pt x="6929" y="28465"/>
                        <a:pt x="6929" y="28508"/>
                      </a:cubicBezTo>
                      <a:cubicBezTo>
                        <a:pt x="6929" y="28529"/>
                        <a:pt x="6978" y="28578"/>
                        <a:pt x="6999" y="28578"/>
                      </a:cubicBezTo>
                      <a:cubicBezTo>
                        <a:pt x="7043" y="28578"/>
                        <a:pt x="7064" y="28529"/>
                        <a:pt x="7064" y="28508"/>
                      </a:cubicBezTo>
                      <a:cubicBezTo>
                        <a:pt x="7064" y="28465"/>
                        <a:pt x="7043" y="28443"/>
                        <a:pt x="6999" y="28443"/>
                      </a:cubicBezTo>
                      <a:close/>
                      <a:moveTo>
                        <a:pt x="7269" y="28443"/>
                      </a:moveTo>
                      <a:cubicBezTo>
                        <a:pt x="7248" y="28443"/>
                        <a:pt x="7199" y="28465"/>
                        <a:pt x="7199" y="28508"/>
                      </a:cubicBezTo>
                      <a:cubicBezTo>
                        <a:pt x="7199" y="28529"/>
                        <a:pt x="7248" y="28578"/>
                        <a:pt x="7269" y="28578"/>
                      </a:cubicBezTo>
                      <a:cubicBezTo>
                        <a:pt x="7313" y="28578"/>
                        <a:pt x="7334" y="28529"/>
                        <a:pt x="7334" y="28508"/>
                      </a:cubicBezTo>
                      <a:cubicBezTo>
                        <a:pt x="7334" y="28465"/>
                        <a:pt x="7313" y="28443"/>
                        <a:pt x="7269" y="28443"/>
                      </a:cubicBezTo>
                      <a:close/>
                      <a:moveTo>
                        <a:pt x="7539" y="28443"/>
                      </a:moveTo>
                      <a:cubicBezTo>
                        <a:pt x="7518" y="28443"/>
                        <a:pt x="7469" y="28465"/>
                        <a:pt x="7469" y="28508"/>
                      </a:cubicBezTo>
                      <a:cubicBezTo>
                        <a:pt x="7469" y="28529"/>
                        <a:pt x="7518" y="28578"/>
                        <a:pt x="7539" y="28578"/>
                      </a:cubicBezTo>
                      <a:cubicBezTo>
                        <a:pt x="7583" y="28578"/>
                        <a:pt x="7604" y="28529"/>
                        <a:pt x="7604" y="28508"/>
                      </a:cubicBezTo>
                      <a:cubicBezTo>
                        <a:pt x="7604" y="28465"/>
                        <a:pt x="7583" y="28443"/>
                        <a:pt x="7539" y="28443"/>
                      </a:cubicBezTo>
                      <a:close/>
                      <a:moveTo>
                        <a:pt x="7809" y="28443"/>
                      </a:moveTo>
                      <a:cubicBezTo>
                        <a:pt x="7788" y="28443"/>
                        <a:pt x="7739" y="28465"/>
                        <a:pt x="7739" y="28508"/>
                      </a:cubicBezTo>
                      <a:cubicBezTo>
                        <a:pt x="7739" y="28529"/>
                        <a:pt x="7788" y="28578"/>
                        <a:pt x="7809" y="28578"/>
                      </a:cubicBezTo>
                      <a:cubicBezTo>
                        <a:pt x="7853" y="28578"/>
                        <a:pt x="7874" y="28529"/>
                        <a:pt x="7874" y="28508"/>
                      </a:cubicBezTo>
                      <a:cubicBezTo>
                        <a:pt x="7874" y="28465"/>
                        <a:pt x="7853" y="28443"/>
                        <a:pt x="7809" y="28443"/>
                      </a:cubicBezTo>
                      <a:close/>
                      <a:moveTo>
                        <a:pt x="8079" y="28443"/>
                      </a:moveTo>
                      <a:cubicBezTo>
                        <a:pt x="8058" y="28443"/>
                        <a:pt x="8009" y="28465"/>
                        <a:pt x="8009" y="28508"/>
                      </a:cubicBezTo>
                      <a:cubicBezTo>
                        <a:pt x="8009" y="28529"/>
                        <a:pt x="8058" y="28578"/>
                        <a:pt x="8079" y="28578"/>
                      </a:cubicBezTo>
                      <a:cubicBezTo>
                        <a:pt x="8123" y="28578"/>
                        <a:pt x="8144" y="28529"/>
                        <a:pt x="8144" y="28508"/>
                      </a:cubicBezTo>
                      <a:cubicBezTo>
                        <a:pt x="8144" y="28465"/>
                        <a:pt x="8123" y="28443"/>
                        <a:pt x="8079" y="28443"/>
                      </a:cubicBezTo>
                      <a:close/>
                      <a:moveTo>
                        <a:pt x="8349" y="28443"/>
                      </a:moveTo>
                      <a:cubicBezTo>
                        <a:pt x="8328" y="28443"/>
                        <a:pt x="8279" y="28465"/>
                        <a:pt x="8279" y="28508"/>
                      </a:cubicBezTo>
                      <a:cubicBezTo>
                        <a:pt x="8279" y="28529"/>
                        <a:pt x="8328" y="28578"/>
                        <a:pt x="8349" y="28578"/>
                      </a:cubicBezTo>
                      <a:cubicBezTo>
                        <a:pt x="8393" y="28578"/>
                        <a:pt x="8414" y="28529"/>
                        <a:pt x="8414" y="28508"/>
                      </a:cubicBezTo>
                      <a:cubicBezTo>
                        <a:pt x="8414" y="28465"/>
                        <a:pt x="8393" y="28443"/>
                        <a:pt x="8349" y="28443"/>
                      </a:cubicBezTo>
                      <a:close/>
                      <a:moveTo>
                        <a:pt x="8619" y="28443"/>
                      </a:moveTo>
                      <a:cubicBezTo>
                        <a:pt x="8598" y="28443"/>
                        <a:pt x="8549" y="28465"/>
                        <a:pt x="8549" y="28508"/>
                      </a:cubicBezTo>
                      <a:cubicBezTo>
                        <a:pt x="8549" y="28529"/>
                        <a:pt x="8598" y="28578"/>
                        <a:pt x="8619" y="28578"/>
                      </a:cubicBezTo>
                      <a:cubicBezTo>
                        <a:pt x="8663" y="28578"/>
                        <a:pt x="8684" y="28529"/>
                        <a:pt x="8684" y="28508"/>
                      </a:cubicBezTo>
                      <a:cubicBezTo>
                        <a:pt x="8684" y="28465"/>
                        <a:pt x="8663" y="28443"/>
                        <a:pt x="8619" y="28443"/>
                      </a:cubicBezTo>
                      <a:close/>
                      <a:moveTo>
                        <a:pt x="8889" y="28443"/>
                      </a:moveTo>
                      <a:cubicBezTo>
                        <a:pt x="8868" y="28443"/>
                        <a:pt x="8819" y="28465"/>
                        <a:pt x="8819" y="28508"/>
                      </a:cubicBezTo>
                      <a:cubicBezTo>
                        <a:pt x="8819" y="28529"/>
                        <a:pt x="8868" y="28578"/>
                        <a:pt x="8889" y="28578"/>
                      </a:cubicBezTo>
                      <a:cubicBezTo>
                        <a:pt x="8933" y="28578"/>
                        <a:pt x="8954" y="28529"/>
                        <a:pt x="8954" y="28508"/>
                      </a:cubicBezTo>
                      <a:cubicBezTo>
                        <a:pt x="8954" y="28465"/>
                        <a:pt x="8933" y="28443"/>
                        <a:pt x="8889" y="28443"/>
                      </a:cubicBezTo>
                      <a:close/>
                      <a:moveTo>
                        <a:pt x="9159" y="28443"/>
                      </a:moveTo>
                      <a:cubicBezTo>
                        <a:pt x="9138" y="28443"/>
                        <a:pt x="9089" y="28465"/>
                        <a:pt x="9089" y="28508"/>
                      </a:cubicBezTo>
                      <a:cubicBezTo>
                        <a:pt x="9089" y="28529"/>
                        <a:pt x="9138" y="28578"/>
                        <a:pt x="9159" y="28578"/>
                      </a:cubicBezTo>
                      <a:lnTo>
                        <a:pt x="9181" y="28578"/>
                      </a:lnTo>
                      <a:cubicBezTo>
                        <a:pt x="9159" y="28556"/>
                        <a:pt x="9138" y="28529"/>
                        <a:pt x="9138" y="28508"/>
                      </a:cubicBezTo>
                      <a:cubicBezTo>
                        <a:pt x="9138" y="28486"/>
                        <a:pt x="9159" y="28443"/>
                        <a:pt x="9181" y="28443"/>
                      </a:cubicBezTo>
                      <a:close/>
                      <a:moveTo>
                        <a:pt x="9429" y="28443"/>
                      </a:moveTo>
                      <a:cubicBezTo>
                        <a:pt x="9408" y="28443"/>
                        <a:pt x="9359" y="28465"/>
                        <a:pt x="9359" y="28508"/>
                      </a:cubicBezTo>
                      <a:cubicBezTo>
                        <a:pt x="9359" y="28529"/>
                        <a:pt x="9408" y="28578"/>
                        <a:pt x="9429" y="28578"/>
                      </a:cubicBezTo>
                      <a:cubicBezTo>
                        <a:pt x="9473" y="28578"/>
                        <a:pt x="9494" y="28529"/>
                        <a:pt x="9494" y="28508"/>
                      </a:cubicBezTo>
                      <a:cubicBezTo>
                        <a:pt x="9494" y="28465"/>
                        <a:pt x="9473" y="28443"/>
                        <a:pt x="9429" y="28443"/>
                      </a:cubicBezTo>
                      <a:close/>
                      <a:moveTo>
                        <a:pt x="9699" y="28443"/>
                      </a:moveTo>
                      <a:cubicBezTo>
                        <a:pt x="9678" y="28443"/>
                        <a:pt x="9629" y="28465"/>
                        <a:pt x="9629" y="28508"/>
                      </a:cubicBezTo>
                      <a:cubicBezTo>
                        <a:pt x="9629" y="28529"/>
                        <a:pt x="9678" y="28578"/>
                        <a:pt x="9699" y="28578"/>
                      </a:cubicBezTo>
                      <a:cubicBezTo>
                        <a:pt x="9743" y="28578"/>
                        <a:pt x="9764" y="28529"/>
                        <a:pt x="9764" y="28508"/>
                      </a:cubicBezTo>
                      <a:cubicBezTo>
                        <a:pt x="9764" y="28465"/>
                        <a:pt x="9743" y="28443"/>
                        <a:pt x="9699" y="28443"/>
                      </a:cubicBezTo>
                      <a:close/>
                      <a:moveTo>
                        <a:pt x="9969" y="28443"/>
                      </a:moveTo>
                      <a:cubicBezTo>
                        <a:pt x="9948" y="28443"/>
                        <a:pt x="9899" y="28465"/>
                        <a:pt x="9899" y="28508"/>
                      </a:cubicBezTo>
                      <a:cubicBezTo>
                        <a:pt x="9899" y="28529"/>
                        <a:pt x="9948" y="28578"/>
                        <a:pt x="9969" y="28578"/>
                      </a:cubicBezTo>
                      <a:cubicBezTo>
                        <a:pt x="10013" y="28578"/>
                        <a:pt x="10034" y="28529"/>
                        <a:pt x="10034" y="28508"/>
                      </a:cubicBezTo>
                      <a:cubicBezTo>
                        <a:pt x="10034" y="28465"/>
                        <a:pt x="10013" y="28443"/>
                        <a:pt x="9969" y="28443"/>
                      </a:cubicBezTo>
                      <a:close/>
                      <a:moveTo>
                        <a:pt x="10240" y="28443"/>
                      </a:moveTo>
                      <a:cubicBezTo>
                        <a:pt x="10218" y="28443"/>
                        <a:pt x="10169" y="28465"/>
                        <a:pt x="10169" y="28508"/>
                      </a:cubicBezTo>
                      <a:cubicBezTo>
                        <a:pt x="10169" y="28529"/>
                        <a:pt x="10218" y="28578"/>
                        <a:pt x="10240" y="28578"/>
                      </a:cubicBezTo>
                      <a:cubicBezTo>
                        <a:pt x="10283" y="28578"/>
                        <a:pt x="10304" y="28529"/>
                        <a:pt x="10304" y="28508"/>
                      </a:cubicBezTo>
                      <a:cubicBezTo>
                        <a:pt x="10304" y="28465"/>
                        <a:pt x="10283" y="28443"/>
                        <a:pt x="10240" y="28443"/>
                      </a:cubicBezTo>
                      <a:close/>
                      <a:moveTo>
                        <a:pt x="10510" y="28443"/>
                      </a:moveTo>
                      <a:cubicBezTo>
                        <a:pt x="10488" y="28443"/>
                        <a:pt x="10439" y="28465"/>
                        <a:pt x="10439" y="28508"/>
                      </a:cubicBezTo>
                      <a:cubicBezTo>
                        <a:pt x="10439" y="28529"/>
                        <a:pt x="10488" y="28578"/>
                        <a:pt x="10510" y="28578"/>
                      </a:cubicBezTo>
                      <a:cubicBezTo>
                        <a:pt x="10553" y="28578"/>
                        <a:pt x="10574" y="28529"/>
                        <a:pt x="10574" y="28508"/>
                      </a:cubicBezTo>
                      <a:cubicBezTo>
                        <a:pt x="10574" y="28465"/>
                        <a:pt x="10553" y="28443"/>
                        <a:pt x="10510" y="28443"/>
                      </a:cubicBezTo>
                      <a:close/>
                      <a:moveTo>
                        <a:pt x="10780" y="28443"/>
                      </a:moveTo>
                      <a:cubicBezTo>
                        <a:pt x="10758" y="28443"/>
                        <a:pt x="10709" y="28465"/>
                        <a:pt x="10709" y="28508"/>
                      </a:cubicBezTo>
                      <a:cubicBezTo>
                        <a:pt x="10709" y="28529"/>
                        <a:pt x="10758" y="28578"/>
                        <a:pt x="10780" y="28578"/>
                      </a:cubicBezTo>
                      <a:cubicBezTo>
                        <a:pt x="10823" y="28578"/>
                        <a:pt x="10844" y="28529"/>
                        <a:pt x="10844" y="28508"/>
                      </a:cubicBezTo>
                      <a:cubicBezTo>
                        <a:pt x="10844" y="28465"/>
                        <a:pt x="10823" y="28443"/>
                        <a:pt x="10780" y="28443"/>
                      </a:cubicBezTo>
                      <a:close/>
                      <a:moveTo>
                        <a:pt x="11050" y="28443"/>
                      </a:moveTo>
                      <a:cubicBezTo>
                        <a:pt x="11028" y="28443"/>
                        <a:pt x="10979" y="28465"/>
                        <a:pt x="10979" y="28508"/>
                      </a:cubicBezTo>
                      <a:cubicBezTo>
                        <a:pt x="10979" y="28529"/>
                        <a:pt x="11028" y="28578"/>
                        <a:pt x="11050" y="28578"/>
                      </a:cubicBezTo>
                      <a:cubicBezTo>
                        <a:pt x="11093" y="28578"/>
                        <a:pt x="11114" y="28529"/>
                        <a:pt x="11114" y="28508"/>
                      </a:cubicBezTo>
                      <a:cubicBezTo>
                        <a:pt x="11114" y="28465"/>
                        <a:pt x="11093" y="28443"/>
                        <a:pt x="11050" y="28443"/>
                      </a:cubicBezTo>
                      <a:close/>
                      <a:moveTo>
                        <a:pt x="11320" y="28443"/>
                      </a:moveTo>
                      <a:cubicBezTo>
                        <a:pt x="11298" y="28443"/>
                        <a:pt x="11249" y="28465"/>
                        <a:pt x="11249" y="28508"/>
                      </a:cubicBezTo>
                      <a:cubicBezTo>
                        <a:pt x="11249" y="28529"/>
                        <a:pt x="11298" y="28578"/>
                        <a:pt x="11320" y="28578"/>
                      </a:cubicBezTo>
                      <a:cubicBezTo>
                        <a:pt x="11363" y="28578"/>
                        <a:pt x="11384" y="28529"/>
                        <a:pt x="11384" y="28508"/>
                      </a:cubicBezTo>
                      <a:cubicBezTo>
                        <a:pt x="11384" y="28465"/>
                        <a:pt x="11363" y="28443"/>
                        <a:pt x="11320" y="2844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50"/>
              <p:cNvSpPr/>
              <p:nvPr/>
            </p:nvSpPr>
            <p:spPr>
              <a:xfrm rot="10800000">
                <a:off x="8572637" y="1017730"/>
                <a:ext cx="1850784" cy="996121"/>
              </a:xfrm>
              <a:custGeom>
                <a:rect b="b" l="l" r="r" t="t"/>
                <a:pathLst>
                  <a:path extrusionOk="0" h="8598" w="15975">
                    <a:moveTo>
                      <a:pt x="15909" y="1"/>
                    </a:moveTo>
                    <a:cubicBezTo>
                      <a:pt x="15861" y="1"/>
                      <a:pt x="15839" y="22"/>
                      <a:pt x="15839" y="66"/>
                    </a:cubicBezTo>
                    <a:cubicBezTo>
                      <a:pt x="15839" y="93"/>
                      <a:pt x="15861" y="136"/>
                      <a:pt x="15909" y="136"/>
                    </a:cubicBezTo>
                    <a:cubicBezTo>
                      <a:pt x="15931" y="136"/>
                      <a:pt x="15974" y="93"/>
                      <a:pt x="15974" y="66"/>
                    </a:cubicBezTo>
                    <a:cubicBezTo>
                      <a:pt x="15974" y="22"/>
                      <a:pt x="15931" y="1"/>
                      <a:pt x="15909" y="1"/>
                    </a:cubicBezTo>
                    <a:close/>
                    <a:moveTo>
                      <a:pt x="15909" y="271"/>
                    </a:moveTo>
                    <a:cubicBezTo>
                      <a:pt x="15861" y="271"/>
                      <a:pt x="15839" y="292"/>
                      <a:pt x="15839" y="336"/>
                    </a:cubicBezTo>
                    <a:cubicBezTo>
                      <a:pt x="15839" y="363"/>
                      <a:pt x="15861" y="406"/>
                      <a:pt x="15909" y="406"/>
                    </a:cubicBezTo>
                    <a:cubicBezTo>
                      <a:pt x="15931" y="406"/>
                      <a:pt x="15974" y="363"/>
                      <a:pt x="15974" y="336"/>
                    </a:cubicBezTo>
                    <a:cubicBezTo>
                      <a:pt x="15974" y="292"/>
                      <a:pt x="15931" y="271"/>
                      <a:pt x="15909" y="271"/>
                    </a:cubicBezTo>
                    <a:close/>
                    <a:moveTo>
                      <a:pt x="15909" y="541"/>
                    </a:moveTo>
                    <a:cubicBezTo>
                      <a:pt x="15861" y="541"/>
                      <a:pt x="15839" y="562"/>
                      <a:pt x="15839" y="606"/>
                    </a:cubicBezTo>
                    <a:cubicBezTo>
                      <a:pt x="15839" y="633"/>
                      <a:pt x="15861" y="676"/>
                      <a:pt x="15909" y="676"/>
                    </a:cubicBezTo>
                    <a:cubicBezTo>
                      <a:pt x="15931" y="676"/>
                      <a:pt x="15974" y="633"/>
                      <a:pt x="15974" y="606"/>
                    </a:cubicBezTo>
                    <a:cubicBezTo>
                      <a:pt x="15974" y="562"/>
                      <a:pt x="15931" y="541"/>
                      <a:pt x="15909" y="541"/>
                    </a:cubicBezTo>
                    <a:close/>
                    <a:moveTo>
                      <a:pt x="15909" y="811"/>
                    </a:moveTo>
                    <a:cubicBezTo>
                      <a:pt x="15861" y="811"/>
                      <a:pt x="15839" y="832"/>
                      <a:pt x="15839" y="876"/>
                    </a:cubicBezTo>
                    <a:cubicBezTo>
                      <a:pt x="15839" y="903"/>
                      <a:pt x="15861" y="946"/>
                      <a:pt x="15909" y="946"/>
                    </a:cubicBezTo>
                    <a:cubicBezTo>
                      <a:pt x="15931" y="946"/>
                      <a:pt x="15974" y="903"/>
                      <a:pt x="15974" y="876"/>
                    </a:cubicBezTo>
                    <a:cubicBezTo>
                      <a:pt x="15974" y="832"/>
                      <a:pt x="15931" y="811"/>
                      <a:pt x="15909" y="811"/>
                    </a:cubicBezTo>
                    <a:close/>
                    <a:moveTo>
                      <a:pt x="15909" y="1081"/>
                    </a:moveTo>
                    <a:cubicBezTo>
                      <a:pt x="15861" y="1081"/>
                      <a:pt x="15839" y="1102"/>
                      <a:pt x="15839" y="1146"/>
                    </a:cubicBezTo>
                    <a:cubicBezTo>
                      <a:pt x="15839" y="1173"/>
                      <a:pt x="15861" y="1216"/>
                      <a:pt x="15909" y="1216"/>
                    </a:cubicBezTo>
                    <a:cubicBezTo>
                      <a:pt x="15931" y="1216"/>
                      <a:pt x="15974" y="1173"/>
                      <a:pt x="15974" y="1146"/>
                    </a:cubicBezTo>
                    <a:cubicBezTo>
                      <a:pt x="15974" y="1102"/>
                      <a:pt x="15931" y="1081"/>
                      <a:pt x="15909" y="1081"/>
                    </a:cubicBezTo>
                    <a:close/>
                    <a:moveTo>
                      <a:pt x="15909" y="1351"/>
                    </a:moveTo>
                    <a:cubicBezTo>
                      <a:pt x="15861" y="1351"/>
                      <a:pt x="15839" y="1372"/>
                      <a:pt x="15839" y="1416"/>
                    </a:cubicBezTo>
                    <a:cubicBezTo>
                      <a:pt x="15839" y="1443"/>
                      <a:pt x="15861" y="1486"/>
                      <a:pt x="15909" y="1486"/>
                    </a:cubicBezTo>
                    <a:cubicBezTo>
                      <a:pt x="15931" y="1486"/>
                      <a:pt x="15974" y="1443"/>
                      <a:pt x="15974" y="1416"/>
                    </a:cubicBezTo>
                    <a:cubicBezTo>
                      <a:pt x="15974" y="1372"/>
                      <a:pt x="15931" y="1351"/>
                      <a:pt x="15909" y="1351"/>
                    </a:cubicBezTo>
                    <a:close/>
                    <a:moveTo>
                      <a:pt x="15909" y="1621"/>
                    </a:moveTo>
                    <a:cubicBezTo>
                      <a:pt x="15861" y="1621"/>
                      <a:pt x="15839" y="1642"/>
                      <a:pt x="15839" y="1686"/>
                    </a:cubicBezTo>
                    <a:cubicBezTo>
                      <a:pt x="15839" y="1713"/>
                      <a:pt x="15861" y="1756"/>
                      <a:pt x="15909" y="1756"/>
                    </a:cubicBezTo>
                    <a:cubicBezTo>
                      <a:pt x="15931" y="1756"/>
                      <a:pt x="15974" y="1713"/>
                      <a:pt x="15974" y="1686"/>
                    </a:cubicBezTo>
                    <a:cubicBezTo>
                      <a:pt x="15974" y="1642"/>
                      <a:pt x="15931" y="1621"/>
                      <a:pt x="15909" y="1621"/>
                    </a:cubicBezTo>
                    <a:close/>
                    <a:moveTo>
                      <a:pt x="15909" y="1891"/>
                    </a:moveTo>
                    <a:cubicBezTo>
                      <a:pt x="15861" y="1891"/>
                      <a:pt x="15839" y="1912"/>
                      <a:pt x="15839" y="1956"/>
                    </a:cubicBezTo>
                    <a:cubicBezTo>
                      <a:pt x="15839" y="1983"/>
                      <a:pt x="15861" y="2026"/>
                      <a:pt x="15909" y="2026"/>
                    </a:cubicBezTo>
                    <a:cubicBezTo>
                      <a:pt x="15931" y="2026"/>
                      <a:pt x="15974" y="1983"/>
                      <a:pt x="15974" y="1956"/>
                    </a:cubicBezTo>
                    <a:cubicBezTo>
                      <a:pt x="15974" y="1912"/>
                      <a:pt x="15931" y="1891"/>
                      <a:pt x="15909" y="1891"/>
                    </a:cubicBezTo>
                    <a:close/>
                    <a:moveTo>
                      <a:pt x="11319" y="2161"/>
                    </a:moveTo>
                    <a:cubicBezTo>
                      <a:pt x="11270" y="2161"/>
                      <a:pt x="11249" y="2182"/>
                      <a:pt x="11249" y="2226"/>
                    </a:cubicBezTo>
                    <a:cubicBezTo>
                      <a:pt x="11249" y="2253"/>
                      <a:pt x="11270" y="2296"/>
                      <a:pt x="11319" y="2296"/>
                    </a:cubicBezTo>
                    <a:cubicBezTo>
                      <a:pt x="11341" y="2296"/>
                      <a:pt x="11384" y="2253"/>
                      <a:pt x="11384" y="2226"/>
                    </a:cubicBezTo>
                    <a:cubicBezTo>
                      <a:pt x="11384" y="2182"/>
                      <a:pt x="11341" y="2161"/>
                      <a:pt x="11319" y="2161"/>
                    </a:cubicBezTo>
                    <a:close/>
                    <a:moveTo>
                      <a:pt x="11589" y="2161"/>
                    </a:moveTo>
                    <a:cubicBezTo>
                      <a:pt x="11540" y="2161"/>
                      <a:pt x="11519" y="2182"/>
                      <a:pt x="11519" y="2226"/>
                    </a:cubicBezTo>
                    <a:cubicBezTo>
                      <a:pt x="11519" y="2253"/>
                      <a:pt x="11540" y="2296"/>
                      <a:pt x="11589" y="2296"/>
                    </a:cubicBezTo>
                    <a:cubicBezTo>
                      <a:pt x="11611" y="2296"/>
                      <a:pt x="11654" y="2253"/>
                      <a:pt x="11654" y="2226"/>
                    </a:cubicBezTo>
                    <a:cubicBezTo>
                      <a:pt x="11654" y="2182"/>
                      <a:pt x="11611" y="2161"/>
                      <a:pt x="11589" y="2161"/>
                    </a:cubicBezTo>
                    <a:close/>
                    <a:moveTo>
                      <a:pt x="11859" y="2161"/>
                    </a:moveTo>
                    <a:cubicBezTo>
                      <a:pt x="11810" y="2161"/>
                      <a:pt x="11789" y="2182"/>
                      <a:pt x="11789" y="2226"/>
                    </a:cubicBezTo>
                    <a:cubicBezTo>
                      <a:pt x="11789" y="2253"/>
                      <a:pt x="11810" y="2296"/>
                      <a:pt x="11859" y="2296"/>
                    </a:cubicBezTo>
                    <a:cubicBezTo>
                      <a:pt x="11881" y="2296"/>
                      <a:pt x="11924" y="2253"/>
                      <a:pt x="11924" y="2226"/>
                    </a:cubicBezTo>
                    <a:cubicBezTo>
                      <a:pt x="11924" y="2182"/>
                      <a:pt x="11881" y="2161"/>
                      <a:pt x="11859" y="2161"/>
                    </a:cubicBezTo>
                    <a:close/>
                    <a:moveTo>
                      <a:pt x="12129" y="2161"/>
                    </a:moveTo>
                    <a:cubicBezTo>
                      <a:pt x="12080" y="2161"/>
                      <a:pt x="12059" y="2182"/>
                      <a:pt x="12059" y="2226"/>
                    </a:cubicBezTo>
                    <a:cubicBezTo>
                      <a:pt x="12059" y="2253"/>
                      <a:pt x="12080" y="2296"/>
                      <a:pt x="12129" y="2296"/>
                    </a:cubicBezTo>
                    <a:cubicBezTo>
                      <a:pt x="12151" y="2296"/>
                      <a:pt x="12194" y="2253"/>
                      <a:pt x="12194" y="2226"/>
                    </a:cubicBezTo>
                    <a:cubicBezTo>
                      <a:pt x="12194" y="2182"/>
                      <a:pt x="12151" y="2161"/>
                      <a:pt x="12129" y="2161"/>
                    </a:cubicBezTo>
                    <a:close/>
                    <a:moveTo>
                      <a:pt x="12399" y="2161"/>
                    </a:moveTo>
                    <a:cubicBezTo>
                      <a:pt x="12350" y="2161"/>
                      <a:pt x="12329" y="2182"/>
                      <a:pt x="12329" y="2226"/>
                    </a:cubicBezTo>
                    <a:cubicBezTo>
                      <a:pt x="12329" y="2253"/>
                      <a:pt x="12350" y="2296"/>
                      <a:pt x="12399" y="2296"/>
                    </a:cubicBezTo>
                    <a:cubicBezTo>
                      <a:pt x="12421" y="2296"/>
                      <a:pt x="12464" y="2253"/>
                      <a:pt x="12464" y="2226"/>
                    </a:cubicBezTo>
                    <a:cubicBezTo>
                      <a:pt x="12464" y="2182"/>
                      <a:pt x="12421" y="2161"/>
                      <a:pt x="12399" y="2161"/>
                    </a:cubicBezTo>
                    <a:close/>
                    <a:moveTo>
                      <a:pt x="12669" y="2161"/>
                    </a:moveTo>
                    <a:cubicBezTo>
                      <a:pt x="12620" y="2161"/>
                      <a:pt x="12599" y="2182"/>
                      <a:pt x="12599" y="2226"/>
                    </a:cubicBezTo>
                    <a:cubicBezTo>
                      <a:pt x="12599" y="2253"/>
                      <a:pt x="12620" y="2296"/>
                      <a:pt x="12669" y="2296"/>
                    </a:cubicBezTo>
                    <a:cubicBezTo>
                      <a:pt x="12691" y="2296"/>
                      <a:pt x="12734" y="2253"/>
                      <a:pt x="12734" y="2226"/>
                    </a:cubicBezTo>
                    <a:cubicBezTo>
                      <a:pt x="12734" y="2182"/>
                      <a:pt x="12691" y="2161"/>
                      <a:pt x="12669" y="2161"/>
                    </a:cubicBezTo>
                    <a:close/>
                    <a:moveTo>
                      <a:pt x="12939" y="2161"/>
                    </a:moveTo>
                    <a:cubicBezTo>
                      <a:pt x="12891" y="2161"/>
                      <a:pt x="12869" y="2182"/>
                      <a:pt x="12869" y="2226"/>
                    </a:cubicBezTo>
                    <a:cubicBezTo>
                      <a:pt x="12869" y="2253"/>
                      <a:pt x="12891" y="2296"/>
                      <a:pt x="12939" y="2296"/>
                    </a:cubicBezTo>
                    <a:cubicBezTo>
                      <a:pt x="12961" y="2296"/>
                      <a:pt x="13004" y="2253"/>
                      <a:pt x="13004" y="2226"/>
                    </a:cubicBezTo>
                    <a:cubicBezTo>
                      <a:pt x="13004" y="2182"/>
                      <a:pt x="12961" y="2161"/>
                      <a:pt x="12939" y="2161"/>
                    </a:cubicBezTo>
                    <a:close/>
                    <a:moveTo>
                      <a:pt x="13209" y="2161"/>
                    </a:moveTo>
                    <a:cubicBezTo>
                      <a:pt x="13161" y="2161"/>
                      <a:pt x="13139" y="2182"/>
                      <a:pt x="13139" y="2226"/>
                    </a:cubicBezTo>
                    <a:cubicBezTo>
                      <a:pt x="13139" y="2253"/>
                      <a:pt x="13161" y="2296"/>
                      <a:pt x="13209" y="2296"/>
                    </a:cubicBezTo>
                    <a:cubicBezTo>
                      <a:pt x="13231" y="2296"/>
                      <a:pt x="13274" y="2253"/>
                      <a:pt x="13274" y="2226"/>
                    </a:cubicBezTo>
                    <a:cubicBezTo>
                      <a:pt x="13274" y="2182"/>
                      <a:pt x="13231" y="2161"/>
                      <a:pt x="13209" y="2161"/>
                    </a:cubicBezTo>
                    <a:close/>
                    <a:moveTo>
                      <a:pt x="13479" y="2161"/>
                    </a:moveTo>
                    <a:cubicBezTo>
                      <a:pt x="13431" y="2161"/>
                      <a:pt x="13409" y="2182"/>
                      <a:pt x="13409" y="2226"/>
                    </a:cubicBezTo>
                    <a:cubicBezTo>
                      <a:pt x="13409" y="2253"/>
                      <a:pt x="13431" y="2296"/>
                      <a:pt x="13479" y="2296"/>
                    </a:cubicBezTo>
                    <a:cubicBezTo>
                      <a:pt x="13501" y="2296"/>
                      <a:pt x="13544" y="2253"/>
                      <a:pt x="13544" y="2226"/>
                    </a:cubicBezTo>
                    <a:cubicBezTo>
                      <a:pt x="13544" y="2182"/>
                      <a:pt x="13501" y="2161"/>
                      <a:pt x="13479" y="2161"/>
                    </a:cubicBezTo>
                    <a:close/>
                    <a:moveTo>
                      <a:pt x="13749" y="2161"/>
                    </a:moveTo>
                    <a:cubicBezTo>
                      <a:pt x="13701" y="2161"/>
                      <a:pt x="13679" y="2182"/>
                      <a:pt x="13679" y="2226"/>
                    </a:cubicBezTo>
                    <a:cubicBezTo>
                      <a:pt x="13679" y="2253"/>
                      <a:pt x="13701" y="2296"/>
                      <a:pt x="13749" y="2296"/>
                    </a:cubicBezTo>
                    <a:cubicBezTo>
                      <a:pt x="13771" y="2296"/>
                      <a:pt x="13814" y="2253"/>
                      <a:pt x="13814" y="2226"/>
                    </a:cubicBezTo>
                    <a:cubicBezTo>
                      <a:pt x="13814" y="2182"/>
                      <a:pt x="13771" y="2161"/>
                      <a:pt x="13749" y="2161"/>
                    </a:cubicBezTo>
                    <a:close/>
                    <a:moveTo>
                      <a:pt x="14019" y="2161"/>
                    </a:moveTo>
                    <a:cubicBezTo>
                      <a:pt x="13971" y="2161"/>
                      <a:pt x="13949" y="2182"/>
                      <a:pt x="13949" y="2226"/>
                    </a:cubicBezTo>
                    <a:cubicBezTo>
                      <a:pt x="13949" y="2253"/>
                      <a:pt x="13971" y="2296"/>
                      <a:pt x="14019" y="2296"/>
                    </a:cubicBezTo>
                    <a:cubicBezTo>
                      <a:pt x="14041" y="2296"/>
                      <a:pt x="14084" y="2253"/>
                      <a:pt x="14084" y="2226"/>
                    </a:cubicBezTo>
                    <a:cubicBezTo>
                      <a:pt x="14084" y="2182"/>
                      <a:pt x="14041" y="2161"/>
                      <a:pt x="14019" y="2161"/>
                    </a:cubicBezTo>
                    <a:close/>
                    <a:moveTo>
                      <a:pt x="14289" y="2161"/>
                    </a:moveTo>
                    <a:cubicBezTo>
                      <a:pt x="14241" y="2161"/>
                      <a:pt x="14219" y="2182"/>
                      <a:pt x="14219" y="2226"/>
                    </a:cubicBezTo>
                    <a:cubicBezTo>
                      <a:pt x="14219" y="2253"/>
                      <a:pt x="14241" y="2296"/>
                      <a:pt x="14289" y="2296"/>
                    </a:cubicBezTo>
                    <a:cubicBezTo>
                      <a:pt x="14311" y="2296"/>
                      <a:pt x="14354" y="2253"/>
                      <a:pt x="14354" y="2226"/>
                    </a:cubicBezTo>
                    <a:cubicBezTo>
                      <a:pt x="14354" y="2182"/>
                      <a:pt x="14311" y="2161"/>
                      <a:pt x="14289" y="2161"/>
                    </a:cubicBezTo>
                    <a:close/>
                    <a:moveTo>
                      <a:pt x="14559" y="2161"/>
                    </a:moveTo>
                    <a:cubicBezTo>
                      <a:pt x="14511" y="2161"/>
                      <a:pt x="14489" y="2182"/>
                      <a:pt x="14489" y="2226"/>
                    </a:cubicBezTo>
                    <a:cubicBezTo>
                      <a:pt x="14489" y="2253"/>
                      <a:pt x="14511" y="2296"/>
                      <a:pt x="14559" y="2296"/>
                    </a:cubicBezTo>
                    <a:cubicBezTo>
                      <a:pt x="14581" y="2296"/>
                      <a:pt x="14624" y="2253"/>
                      <a:pt x="14624" y="2226"/>
                    </a:cubicBezTo>
                    <a:cubicBezTo>
                      <a:pt x="14624" y="2182"/>
                      <a:pt x="14581" y="2161"/>
                      <a:pt x="14559" y="2161"/>
                    </a:cubicBezTo>
                    <a:close/>
                    <a:moveTo>
                      <a:pt x="14829" y="2161"/>
                    </a:moveTo>
                    <a:cubicBezTo>
                      <a:pt x="14781" y="2161"/>
                      <a:pt x="14759" y="2182"/>
                      <a:pt x="14759" y="2226"/>
                    </a:cubicBezTo>
                    <a:cubicBezTo>
                      <a:pt x="14759" y="2253"/>
                      <a:pt x="14781" y="2296"/>
                      <a:pt x="14829" y="2296"/>
                    </a:cubicBezTo>
                    <a:cubicBezTo>
                      <a:pt x="14851" y="2296"/>
                      <a:pt x="14894" y="2253"/>
                      <a:pt x="14894" y="2226"/>
                    </a:cubicBezTo>
                    <a:cubicBezTo>
                      <a:pt x="14894" y="2182"/>
                      <a:pt x="14851" y="2161"/>
                      <a:pt x="14829" y="2161"/>
                    </a:cubicBezTo>
                    <a:close/>
                    <a:moveTo>
                      <a:pt x="15099" y="2161"/>
                    </a:moveTo>
                    <a:cubicBezTo>
                      <a:pt x="15051" y="2161"/>
                      <a:pt x="15029" y="2182"/>
                      <a:pt x="15029" y="2226"/>
                    </a:cubicBezTo>
                    <a:cubicBezTo>
                      <a:pt x="15029" y="2253"/>
                      <a:pt x="15051" y="2296"/>
                      <a:pt x="15099" y="2296"/>
                    </a:cubicBezTo>
                    <a:cubicBezTo>
                      <a:pt x="15121" y="2296"/>
                      <a:pt x="15164" y="2253"/>
                      <a:pt x="15164" y="2226"/>
                    </a:cubicBezTo>
                    <a:cubicBezTo>
                      <a:pt x="15164" y="2182"/>
                      <a:pt x="15121" y="2161"/>
                      <a:pt x="15099" y="2161"/>
                    </a:cubicBezTo>
                    <a:close/>
                    <a:moveTo>
                      <a:pt x="15369" y="2161"/>
                    </a:moveTo>
                    <a:cubicBezTo>
                      <a:pt x="15321" y="2161"/>
                      <a:pt x="15299" y="2182"/>
                      <a:pt x="15299" y="2226"/>
                    </a:cubicBezTo>
                    <a:cubicBezTo>
                      <a:pt x="15299" y="2253"/>
                      <a:pt x="15321" y="2296"/>
                      <a:pt x="15369" y="2296"/>
                    </a:cubicBezTo>
                    <a:cubicBezTo>
                      <a:pt x="15391" y="2296"/>
                      <a:pt x="15434" y="2253"/>
                      <a:pt x="15434" y="2226"/>
                    </a:cubicBezTo>
                    <a:cubicBezTo>
                      <a:pt x="15434" y="2182"/>
                      <a:pt x="15391" y="2161"/>
                      <a:pt x="15369" y="2161"/>
                    </a:cubicBezTo>
                    <a:close/>
                    <a:moveTo>
                      <a:pt x="15639" y="2161"/>
                    </a:moveTo>
                    <a:cubicBezTo>
                      <a:pt x="15591" y="2161"/>
                      <a:pt x="15569" y="2182"/>
                      <a:pt x="15569" y="2226"/>
                    </a:cubicBezTo>
                    <a:cubicBezTo>
                      <a:pt x="15569" y="2253"/>
                      <a:pt x="15591" y="2296"/>
                      <a:pt x="15639" y="2296"/>
                    </a:cubicBezTo>
                    <a:cubicBezTo>
                      <a:pt x="15661" y="2296"/>
                      <a:pt x="15704" y="2253"/>
                      <a:pt x="15704" y="2226"/>
                    </a:cubicBezTo>
                    <a:cubicBezTo>
                      <a:pt x="15704" y="2182"/>
                      <a:pt x="15661" y="2161"/>
                      <a:pt x="15639" y="2161"/>
                    </a:cubicBezTo>
                    <a:close/>
                    <a:moveTo>
                      <a:pt x="15909" y="2161"/>
                    </a:moveTo>
                    <a:cubicBezTo>
                      <a:pt x="15861" y="2161"/>
                      <a:pt x="15839" y="2182"/>
                      <a:pt x="15839" y="2226"/>
                    </a:cubicBezTo>
                    <a:cubicBezTo>
                      <a:pt x="15839" y="2253"/>
                      <a:pt x="15861" y="2296"/>
                      <a:pt x="15909" y="2296"/>
                    </a:cubicBezTo>
                    <a:cubicBezTo>
                      <a:pt x="15931" y="2296"/>
                      <a:pt x="15974" y="2253"/>
                      <a:pt x="15974" y="2226"/>
                    </a:cubicBezTo>
                    <a:cubicBezTo>
                      <a:pt x="15974" y="2182"/>
                      <a:pt x="15931" y="2161"/>
                      <a:pt x="15909" y="2161"/>
                    </a:cubicBezTo>
                    <a:close/>
                    <a:moveTo>
                      <a:pt x="11162" y="2274"/>
                    </a:moveTo>
                    <a:cubicBezTo>
                      <a:pt x="11135" y="2274"/>
                      <a:pt x="11092" y="2317"/>
                      <a:pt x="11092" y="2339"/>
                    </a:cubicBezTo>
                    <a:cubicBezTo>
                      <a:pt x="11092" y="2388"/>
                      <a:pt x="11135" y="2409"/>
                      <a:pt x="11162" y="2409"/>
                    </a:cubicBezTo>
                    <a:cubicBezTo>
                      <a:pt x="11206" y="2409"/>
                      <a:pt x="11227" y="2388"/>
                      <a:pt x="11227" y="2339"/>
                    </a:cubicBezTo>
                    <a:cubicBezTo>
                      <a:pt x="11227" y="2317"/>
                      <a:pt x="11206" y="2274"/>
                      <a:pt x="11162" y="2274"/>
                    </a:cubicBezTo>
                    <a:close/>
                    <a:moveTo>
                      <a:pt x="11162" y="2544"/>
                    </a:moveTo>
                    <a:cubicBezTo>
                      <a:pt x="11135" y="2544"/>
                      <a:pt x="11092" y="2587"/>
                      <a:pt x="11092" y="2609"/>
                    </a:cubicBezTo>
                    <a:cubicBezTo>
                      <a:pt x="11092" y="2658"/>
                      <a:pt x="11135" y="2679"/>
                      <a:pt x="11162" y="2679"/>
                    </a:cubicBezTo>
                    <a:cubicBezTo>
                      <a:pt x="11206" y="2679"/>
                      <a:pt x="11227" y="2658"/>
                      <a:pt x="11227" y="2609"/>
                    </a:cubicBezTo>
                    <a:cubicBezTo>
                      <a:pt x="11227" y="2587"/>
                      <a:pt x="11206" y="2544"/>
                      <a:pt x="11162" y="2544"/>
                    </a:cubicBezTo>
                    <a:close/>
                    <a:moveTo>
                      <a:pt x="11162" y="2814"/>
                    </a:moveTo>
                    <a:cubicBezTo>
                      <a:pt x="11135" y="2814"/>
                      <a:pt x="11092" y="2857"/>
                      <a:pt x="11092" y="2879"/>
                    </a:cubicBezTo>
                    <a:cubicBezTo>
                      <a:pt x="11092" y="2928"/>
                      <a:pt x="11135" y="2949"/>
                      <a:pt x="11162" y="2949"/>
                    </a:cubicBezTo>
                    <a:cubicBezTo>
                      <a:pt x="11206" y="2949"/>
                      <a:pt x="11227" y="2928"/>
                      <a:pt x="11227" y="2879"/>
                    </a:cubicBezTo>
                    <a:cubicBezTo>
                      <a:pt x="11227" y="2857"/>
                      <a:pt x="11206" y="2814"/>
                      <a:pt x="11162" y="2814"/>
                    </a:cubicBezTo>
                    <a:close/>
                    <a:moveTo>
                      <a:pt x="11162" y="3084"/>
                    </a:moveTo>
                    <a:cubicBezTo>
                      <a:pt x="11135" y="3084"/>
                      <a:pt x="11092" y="3127"/>
                      <a:pt x="11092" y="3149"/>
                    </a:cubicBezTo>
                    <a:cubicBezTo>
                      <a:pt x="11092" y="3198"/>
                      <a:pt x="11135" y="3219"/>
                      <a:pt x="11162" y="3219"/>
                    </a:cubicBezTo>
                    <a:cubicBezTo>
                      <a:pt x="11206" y="3219"/>
                      <a:pt x="11227" y="3198"/>
                      <a:pt x="11227" y="3149"/>
                    </a:cubicBezTo>
                    <a:cubicBezTo>
                      <a:pt x="11227" y="3127"/>
                      <a:pt x="11206" y="3084"/>
                      <a:pt x="11162" y="3084"/>
                    </a:cubicBezTo>
                    <a:close/>
                    <a:moveTo>
                      <a:pt x="11162" y="3354"/>
                    </a:moveTo>
                    <a:cubicBezTo>
                      <a:pt x="11135" y="3354"/>
                      <a:pt x="11092" y="3398"/>
                      <a:pt x="11092" y="3419"/>
                    </a:cubicBezTo>
                    <a:cubicBezTo>
                      <a:pt x="11092" y="3468"/>
                      <a:pt x="11135" y="3489"/>
                      <a:pt x="11162" y="3489"/>
                    </a:cubicBezTo>
                    <a:cubicBezTo>
                      <a:pt x="11206" y="3489"/>
                      <a:pt x="11227" y="3468"/>
                      <a:pt x="11227" y="3419"/>
                    </a:cubicBezTo>
                    <a:cubicBezTo>
                      <a:pt x="11227" y="3398"/>
                      <a:pt x="11206" y="3354"/>
                      <a:pt x="11162" y="3354"/>
                    </a:cubicBezTo>
                    <a:close/>
                    <a:moveTo>
                      <a:pt x="11162" y="3624"/>
                    </a:moveTo>
                    <a:cubicBezTo>
                      <a:pt x="11135" y="3624"/>
                      <a:pt x="11092" y="3668"/>
                      <a:pt x="11092" y="3689"/>
                    </a:cubicBezTo>
                    <a:cubicBezTo>
                      <a:pt x="11092" y="3738"/>
                      <a:pt x="11135" y="3759"/>
                      <a:pt x="11162" y="3759"/>
                    </a:cubicBezTo>
                    <a:cubicBezTo>
                      <a:pt x="11206" y="3759"/>
                      <a:pt x="11227" y="3738"/>
                      <a:pt x="11227" y="3689"/>
                    </a:cubicBezTo>
                    <a:cubicBezTo>
                      <a:pt x="11227" y="3668"/>
                      <a:pt x="11206" y="3624"/>
                      <a:pt x="11162" y="3624"/>
                    </a:cubicBezTo>
                    <a:close/>
                    <a:moveTo>
                      <a:pt x="11162" y="3894"/>
                    </a:moveTo>
                    <a:cubicBezTo>
                      <a:pt x="11135" y="3894"/>
                      <a:pt x="11092" y="3938"/>
                      <a:pt x="11092" y="3959"/>
                    </a:cubicBezTo>
                    <a:cubicBezTo>
                      <a:pt x="11092" y="4008"/>
                      <a:pt x="11135" y="4029"/>
                      <a:pt x="11162" y="4029"/>
                    </a:cubicBezTo>
                    <a:cubicBezTo>
                      <a:pt x="11206" y="4029"/>
                      <a:pt x="11227" y="4008"/>
                      <a:pt x="11227" y="3959"/>
                    </a:cubicBezTo>
                    <a:cubicBezTo>
                      <a:pt x="11227" y="3938"/>
                      <a:pt x="11206" y="3894"/>
                      <a:pt x="11162" y="3894"/>
                    </a:cubicBezTo>
                    <a:close/>
                    <a:moveTo>
                      <a:pt x="11162" y="4164"/>
                    </a:moveTo>
                    <a:cubicBezTo>
                      <a:pt x="11135" y="4164"/>
                      <a:pt x="11092" y="4208"/>
                      <a:pt x="11092" y="4229"/>
                    </a:cubicBezTo>
                    <a:cubicBezTo>
                      <a:pt x="11092" y="4278"/>
                      <a:pt x="11135" y="4299"/>
                      <a:pt x="11162" y="4299"/>
                    </a:cubicBezTo>
                    <a:cubicBezTo>
                      <a:pt x="11206" y="4299"/>
                      <a:pt x="11227" y="4278"/>
                      <a:pt x="11227" y="4229"/>
                    </a:cubicBezTo>
                    <a:cubicBezTo>
                      <a:pt x="11227" y="4208"/>
                      <a:pt x="11206" y="4164"/>
                      <a:pt x="11162" y="4164"/>
                    </a:cubicBezTo>
                    <a:close/>
                    <a:moveTo>
                      <a:pt x="11162" y="4434"/>
                    </a:moveTo>
                    <a:cubicBezTo>
                      <a:pt x="11135" y="4434"/>
                      <a:pt x="11092" y="4478"/>
                      <a:pt x="11092" y="4499"/>
                    </a:cubicBezTo>
                    <a:cubicBezTo>
                      <a:pt x="11092" y="4548"/>
                      <a:pt x="11135" y="4569"/>
                      <a:pt x="11162" y="4569"/>
                    </a:cubicBezTo>
                    <a:cubicBezTo>
                      <a:pt x="11206" y="4569"/>
                      <a:pt x="11227" y="4548"/>
                      <a:pt x="11227" y="4499"/>
                    </a:cubicBezTo>
                    <a:cubicBezTo>
                      <a:pt x="11227" y="4478"/>
                      <a:pt x="11206" y="4434"/>
                      <a:pt x="11162" y="4434"/>
                    </a:cubicBezTo>
                    <a:close/>
                    <a:moveTo>
                      <a:pt x="11162" y="4704"/>
                    </a:moveTo>
                    <a:cubicBezTo>
                      <a:pt x="11135" y="4704"/>
                      <a:pt x="11092" y="4748"/>
                      <a:pt x="11092" y="4769"/>
                    </a:cubicBezTo>
                    <a:cubicBezTo>
                      <a:pt x="11092" y="4818"/>
                      <a:pt x="11135" y="4839"/>
                      <a:pt x="11162" y="4839"/>
                    </a:cubicBezTo>
                    <a:cubicBezTo>
                      <a:pt x="11206" y="4839"/>
                      <a:pt x="11227" y="4818"/>
                      <a:pt x="11227" y="4769"/>
                    </a:cubicBezTo>
                    <a:cubicBezTo>
                      <a:pt x="11227" y="4748"/>
                      <a:pt x="11206" y="4704"/>
                      <a:pt x="11162" y="4704"/>
                    </a:cubicBezTo>
                    <a:close/>
                    <a:moveTo>
                      <a:pt x="11162" y="4974"/>
                    </a:moveTo>
                    <a:cubicBezTo>
                      <a:pt x="11135" y="4974"/>
                      <a:pt x="11092" y="5018"/>
                      <a:pt x="11092" y="5039"/>
                    </a:cubicBezTo>
                    <a:cubicBezTo>
                      <a:pt x="11092" y="5088"/>
                      <a:pt x="11135" y="5109"/>
                      <a:pt x="11162" y="5109"/>
                    </a:cubicBezTo>
                    <a:cubicBezTo>
                      <a:pt x="11206" y="5109"/>
                      <a:pt x="11227" y="5088"/>
                      <a:pt x="11227" y="5039"/>
                    </a:cubicBezTo>
                    <a:cubicBezTo>
                      <a:pt x="11227" y="5018"/>
                      <a:pt x="11206" y="4974"/>
                      <a:pt x="11162" y="4974"/>
                    </a:cubicBezTo>
                    <a:close/>
                    <a:moveTo>
                      <a:pt x="11162" y="5244"/>
                    </a:moveTo>
                    <a:cubicBezTo>
                      <a:pt x="11135" y="5244"/>
                      <a:pt x="11092" y="5288"/>
                      <a:pt x="11092" y="5309"/>
                    </a:cubicBezTo>
                    <a:cubicBezTo>
                      <a:pt x="11092" y="5358"/>
                      <a:pt x="11135" y="5379"/>
                      <a:pt x="11162" y="5379"/>
                    </a:cubicBezTo>
                    <a:cubicBezTo>
                      <a:pt x="11206" y="5379"/>
                      <a:pt x="11227" y="5358"/>
                      <a:pt x="11227" y="5309"/>
                    </a:cubicBezTo>
                    <a:cubicBezTo>
                      <a:pt x="11227" y="5288"/>
                      <a:pt x="11206" y="5244"/>
                      <a:pt x="11162" y="5244"/>
                    </a:cubicBezTo>
                    <a:close/>
                    <a:moveTo>
                      <a:pt x="11162" y="5514"/>
                    </a:moveTo>
                    <a:cubicBezTo>
                      <a:pt x="11135" y="5514"/>
                      <a:pt x="11092" y="5558"/>
                      <a:pt x="11092" y="5579"/>
                    </a:cubicBezTo>
                    <a:cubicBezTo>
                      <a:pt x="11092" y="5628"/>
                      <a:pt x="11135" y="5649"/>
                      <a:pt x="11162" y="5649"/>
                    </a:cubicBezTo>
                    <a:cubicBezTo>
                      <a:pt x="11206" y="5649"/>
                      <a:pt x="11227" y="5628"/>
                      <a:pt x="11227" y="5579"/>
                    </a:cubicBezTo>
                    <a:cubicBezTo>
                      <a:pt x="11227" y="5558"/>
                      <a:pt x="11206" y="5514"/>
                      <a:pt x="11162" y="5514"/>
                    </a:cubicBezTo>
                    <a:close/>
                    <a:moveTo>
                      <a:pt x="11162" y="5784"/>
                    </a:moveTo>
                    <a:cubicBezTo>
                      <a:pt x="11135" y="5784"/>
                      <a:pt x="11092" y="5828"/>
                      <a:pt x="11092" y="5849"/>
                    </a:cubicBezTo>
                    <a:cubicBezTo>
                      <a:pt x="11092" y="5898"/>
                      <a:pt x="11135" y="5919"/>
                      <a:pt x="11162" y="5919"/>
                    </a:cubicBezTo>
                    <a:cubicBezTo>
                      <a:pt x="11206" y="5919"/>
                      <a:pt x="11227" y="5898"/>
                      <a:pt x="11227" y="5849"/>
                    </a:cubicBezTo>
                    <a:cubicBezTo>
                      <a:pt x="11227" y="5828"/>
                      <a:pt x="11206" y="5784"/>
                      <a:pt x="11162" y="5784"/>
                    </a:cubicBezTo>
                    <a:close/>
                    <a:moveTo>
                      <a:pt x="11162" y="6054"/>
                    </a:moveTo>
                    <a:cubicBezTo>
                      <a:pt x="11135" y="6054"/>
                      <a:pt x="11092" y="6098"/>
                      <a:pt x="11092" y="6119"/>
                    </a:cubicBezTo>
                    <a:cubicBezTo>
                      <a:pt x="11092" y="6168"/>
                      <a:pt x="11135" y="6189"/>
                      <a:pt x="11162" y="6189"/>
                    </a:cubicBezTo>
                    <a:cubicBezTo>
                      <a:pt x="11206" y="6189"/>
                      <a:pt x="11227" y="6168"/>
                      <a:pt x="11227" y="6119"/>
                    </a:cubicBezTo>
                    <a:cubicBezTo>
                      <a:pt x="11227" y="6098"/>
                      <a:pt x="11206" y="6054"/>
                      <a:pt x="11162" y="6054"/>
                    </a:cubicBezTo>
                    <a:close/>
                    <a:moveTo>
                      <a:pt x="11162" y="6324"/>
                    </a:moveTo>
                    <a:cubicBezTo>
                      <a:pt x="11135" y="6324"/>
                      <a:pt x="11092" y="6368"/>
                      <a:pt x="11092" y="6389"/>
                    </a:cubicBezTo>
                    <a:cubicBezTo>
                      <a:pt x="11092" y="6438"/>
                      <a:pt x="11135" y="6459"/>
                      <a:pt x="11162" y="6459"/>
                    </a:cubicBezTo>
                    <a:cubicBezTo>
                      <a:pt x="11206" y="6459"/>
                      <a:pt x="11227" y="6438"/>
                      <a:pt x="11227" y="6389"/>
                    </a:cubicBezTo>
                    <a:cubicBezTo>
                      <a:pt x="11227" y="6368"/>
                      <a:pt x="11206" y="6324"/>
                      <a:pt x="11162" y="6324"/>
                    </a:cubicBezTo>
                    <a:close/>
                    <a:moveTo>
                      <a:pt x="11162" y="6594"/>
                    </a:moveTo>
                    <a:cubicBezTo>
                      <a:pt x="11135" y="6594"/>
                      <a:pt x="11092" y="6638"/>
                      <a:pt x="11092" y="6659"/>
                    </a:cubicBezTo>
                    <a:cubicBezTo>
                      <a:pt x="11092" y="6708"/>
                      <a:pt x="11135" y="6729"/>
                      <a:pt x="11162" y="6729"/>
                    </a:cubicBezTo>
                    <a:cubicBezTo>
                      <a:pt x="11206" y="6729"/>
                      <a:pt x="11227" y="6708"/>
                      <a:pt x="11227" y="6659"/>
                    </a:cubicBezTo>
                    <a:cubicBezTo>
                      <a:pt x="11227" y="6638"/>
                      <a:pt x="11206" y="6594"/>
                      <a:pt x="11162" y="6594"/>
                    </a:cubicBezTo>
                    <a:close/>
                    <a:moveTo>
                      <a:pt x="11162" y="6864"/>
                    </a:moveTo>
                    <a:cubicBezTo>
                      <a:pt x="11135" y="6864"/>
                      <a:pt x="11092" y="6908"/>
                      <a:pt x="11092" y="6929"/>
                    </a:cubicBezTo>
                    <a:cubicBezTo>
                      <a:pt x="11092" y="6978"/>
                      <a:pt x="11135" y="6999"/>
                      <a:pt x="11162" y="6999"/>
                    </a:cubicBezTo>
                    <a:cubicBezTo>
                      <a:pt x="11206" y="6999"/>
                      <a:pt x="11227" y="6978"/>
                      <a:pt x="11227" y="6929"/>
                    </a:cubicBezTo>
                    <a:cubicBezTo>
                      <a:pt x="11227" y="6908"/>
                      <a:pt x="11206" y="6864"/>
                      <a:pt x="11162" y="6864"/>
                    </a:cubicBezTo>
                    <a:close/>
                    <a:moveTo>
                      <a:pt x="11162" y="7134"/>
                    </a:moveTo>
                    <a:cubicBezTo>
                      <a:pt x="11135" y="7134"/>
                      <a:pt x="11092" y="7178"/>
                      <a:pt x="11092" y="7199"/>
                    </a:cubicBezTo>
                    <a:cubicBezTo>
                      <a:pt x="11092" y="7248"/>
                      <a:pt x="11135" y="7269"/>
                      <a:pt x="11162" y="7269"/>
                    </a:cubicBezTo>
                    <a:cubicBezTo>
                      <a:pt x="11206" y="7269"/>
                      <a:pt x="11227" y="7248"/>
                      <a:pt x="11227" y="7199"/>
                    </a:cubicBezTo>
                    <a:cubicBezTo>
                      <a:pt x="11227" y="7178"/>
                      <a:pt x="11206" y="7134"/>
                      <a:pt x="11162" y="7134"/>
                    </a:cubicBezTo>
                    <a:close/>
                    <a:moveTo>
                      <a:pt x="11162" y="7404"/>
                    </a:moveTo>
                    <a:cubicBezTo>
                      <a:pt x="11135" y="7404"/>
                      <a:pt x="11092" y="7448"/>
                      <a:pt x="11092" y="7469"/>
                    </a:cubicBezTo>
                    <a:cubicBezTo>
                      <a:pt x="11092" y="7518"/>
                      <a:pt x="11135" y="7539"/>
                      <a:pt x="11162" y="7539"/>
                    </a:cubicBezTo>
                    <a:cubicBezTo>
                      <a:pt x="11206" y="7539"/>
                      <a:pt x="11227" y="7518"/>
                      <a:pt x="11227" y="7469"/>
                    </a:cubicBezTo>
                    <a:cubicBezTo>
                      <a:pt x="11227" y="7448"/>
                      <a:pt x="11206" y="7404"/>
                      <a:pt x="11162" y="7404"/>
                    </a:cubicBezTo>
                    <a:close/>
                    <a:moveTo>
                      <a:pt x="11162" y="7674"/>
                    </a:moveTo>
                    <a:cubicBezTo>
                      <a:pt x="11135" y="7674"/>
                      <a:pt x="11092" y="7718"/>
                      <a:pt x="11092" y="7739"/>
                    </a:cubicBezTo>
                    <a:cubicBezTo>
                      <a:pt x="11092" y="7788"/>
                      <a:pt x="11135" y="7809"/>
                      <a:pt x="11162" y="7809"/>
                    </a:cubicBezTo>
                    <a:cubicBezTo>
                      <a:pt x="11206" y="7809"/>
                      <a:pt x="11227" y="7788"/>
                      <a:pt x="11227" y="7739"/>
                    </a:cubicBezTo>
                    <a:cubicBezTo>
                      <a:pt x="11227" y="7718"/>
                      <a:pt x="11206" y="7674"/>
                      <a:pt x="11162" y="7674"/>
                    </a:cubicBezTo>
                    <a:close/>
                    <a:moveTo>
                      <a:pt x="11162" y="7944"/>
                    </a:moveTo>
                    <a:cubicBezTo>
                      <a:pt x="11135" y="7944"/>
                      <a:pt x="11092" y="7988"/>
                      <a:pt x="11092" y="8009"/>
                    </a:cubicBezTo>
                    <a:cubicBezTo>
                      <a:pt x="11092" y="8058"/>
                      <a:pt x="11135" y="8080"/>
                      <a:pt x="11162" y="8080"/>
                    </a:cubicBezTo>
                    <a:cubicBezTo>
                      <a:pt x="11206" y="8080"/>
                      <a:pt x="11227" y="8058"/>
                      <a:pt x="11227" y="8009"/>
                    </a:cubicBezTo>
                    <a:cubicBezTo>
                      <a:pt x="11227" y="7988"/>
                      <a:pt x="11206" y="7944"/>
                      <a:pt x="11162" y="7944"/>
                    </a:cubicBezTo>
                    <a:close/>
                    <a:moveTo>
                      <a:pt x="11162" y="8215"/>
                    </a:moveTo>
                    <a:cubicBezTo>
                      <a:pt x="11135" y="8215"/>
                      <a:pt x="11092" y="8258"/>
                      <a:pt x="11092" y="8279"/>
                    </a:cubicBezTo>
                    <a:cubicBezTo>
                      <a:pt x="11092" y="8328"/>
                      <a:pt x="11135" y="8350"/>
                      <a:pt x="11162" y="8350"/>
                    </a:cubicBezTo>
                    <a:cubicBezTo>
                      <a:pt x="11206" y="8350"/>
                      <a:pt x="11227" y="8328"/>
                      <a:pt x="11227" y="8279"/>
                    </a:cubicBezTo>
                    <a:cubicBezTo>
                      <a:pt x="11227" y="8258"/>
                      <a:pt x="11206" y="8215"/>
                      <a:pt x="11162" y="8215"/>
                    </a:cubicBezTo>
                    <a:close/>
                    <a:moveTo>
                      <a:pt x="65" y="8463"/>
                    </a:moveTo>
                    <a:cubicBezTo>
                      <a:pt x="65" y="8485"/>
                      <a:pt x="43" y="8485"/>
                      <a:pt x="22" y="8485"/>
                    </a:cubicBezTo>
                    <a:cubicBezTo>
                      <a:pt x="22" y="8485"/>
                      <a:pt x="0" y="8506"/>
                      <a:pt x="0" y="8528"/>
                    </a:cubicBezTo>
                    <a:cubicBezTo>
                      <a:pt x="0" y="8571"/>
                      <a:pt x="22" y="8598"/>
                      <a:pt x="65" y="8598"/>
                    </a:cubicBezTo>
                    <a:cubicBezTo>
                      <a:pt x="113" y="8598"/>
                      <a:pt x="135" y="8571"/>
                      <a:pt x="135" y="8528"/>
                    </a:cubicBezTo>
                    <a:cubicBezTo>
                      <a:pt x="135" y="8506"/>
                      <a:pt x="113" y="8463"/>
                      <a:pt x="65" y="8463"/>
                    </a:cubicBezTo>
                    <a:close/>
                    <a:moveTo>
                      <a:pt x="335" y="8463"/>
                    </a:moveTo>
                    <a:cubicBezTo>
                      <a:pt x="292" y="8463"/>
                      <a:pt x="270" y="8485"/>
                      <a:pt x="270" y="8528"/>
                    </a:cubicBezTo>
                    <a:cubicBezTo>
                      <a:pt x="270" y="8571"/>
                      <a:pt x="292" y="8598"/>
                      <a:pt x="335" y="8598"/>
                    </a:cubicBezTo>
                    <a:cubicBezTo>
                      <a:pt x="383" y="8598"/>
                      <a:pt x="405" y="8571"/>
                      <a:pt x="405" y="8528"/>
                    </a:cubicBezTo>
                    <a:cubicBezTo>
                      <a:pt x="405" y="8485"/>
                      <a:pt x="383" y="8463"/>
                      <a:pt x="335" y="8463"/>
                    </a:cubicBezTo>
                    <a:close/>
                    <a:moveTo>
                      <a:pt x="605" y="8463"/>
                    </a:moveTo>
                    <a:cubicBezTo>
                      <a:pt x="562" y="8463"/>
                      <a:pt x="540" y="8485"/>
                      <a:pt x="540" y="8528"/>
                    </a:cubicBezTo>
                    <a:cubicBezTo>
                      <a:pt x="540" y="8571"/>
                      <a:pt x="562" y="8598"/>
                      <a:pt x="605" y="8598"/>
                    </a:cubicBezTo>
                    <a:cubicBezTo>
                      <a:pt x="653" y="8598"/>
                      <a:pt x="675" y="8571"/>
                      <a:pt x="675" y="8528"/>
                    </a:cubicBezTo>
                    <a:cubicBezTo>
                      <a:pt x="675" y="8485"/>
                      <a:pt x="653" y="8463"/>
                      <a:pt x="605" y="8463"/>
                    </a:cubicBezTo>
                    <a:close/>
                    <a:moveTo>
                      <a:pt x="875" y="8463"/>
                    </a:moveTo>
                    <a:cubicBezTo>
                      <a:pt x="832" y="8463"/>
                      <a:pt x="810" y="8485"/>
                      <a:pt x="810" y="8528"/>
                    </a:cubicBezTo>
                    <a:cubicBezTo>
                      <a:pt x="810" y="8571"/>
                      <a:pt x="832" y="8598"/>
                      <a:pt x="875" y="8598"/>
                    </a:cubicBezTo>
                    <a:cubicBezTo>
                      <a:pt x="923" y="8598"/>
                      <a:pt x="945" y="8571"/>
                      <a:pt x="945" y="8528"/>
                    </a:cubicBezTo>
                    <a:cubicBezTo>
                      <a:pt x="945" y="8485"/>
                      <a:pt x="923" y="8463"/>
                      <a:pt x="875" y="8463"/>
                    </a:cubicBezTo>
                    <a:close/>
                    <a:moveTo>
                      <a:pt x="1145" y="8463"/>
                    </a:moveTo>
                    <a:cubicBezTo>
                      <a:pt x="1102" y="8463"/>
                      <a:pt x="1080" y="8485"/>
                      <a:pt x="1080" y="8528"/>
                    </a:cubicBezTo>
                    <a:cubicBezTo>
                      <a:pt x="1080" y="8571"/>
                      <a:pt x="1102" y="8598"/>
                      <a:pt x="1145" y="8598"/>
                    </a:cubicBezTo>
                    <a:cubicBezTo>
                      <a:pt x="1194" y="8598"/>
                      <a:pt x="1215" y="8571"/>
                      <a:pt x="1215" y="8528"/>
                    </a:cubicBezTo>
                    <a:cubicBezTo>
                      <a:pt x="1215" y="8485"/>
                      <a:pt x="1194" y="8463"/>
                      <a:pt x="1145" y="8463"/>
                    </a:cubicBezTo>
                    <a:close/>
                    <a:moveTo>
                      <a:pt x="1415" y="8463"/>
                    </a:moveTo>
                    <a:cubicBezTo>
                      <a:pt x="1372" y="8463"/>
                      <a:pt x="1350" y="8485"/>
                      <a:pt x="1350" y="8528"/>
                    </a:cubicBezTo>
                    <a:cubicBezTo>
                      <a:pt x="1350" y="8571"/>
                      <a:pt x="1372" y="8598"/>
                      <a:pt x="1415" y="8598"/>
                    </a:cubicBezTo>
                    <a:cubicBezTo>
                      <a:pt x="1464" y="8598"/>
                      <a:pt x="1485" y="8571"/>
                      <a:pt x="1485" y="8528"/>
                    </a:cubicBezTo>
                    <a:cubicBezTo>
                      <a:pt x="1485" y="8485"/>
                      <a:pt x="1464" y="8463"/>
                      <a:pt x="1415" y="8463"/>
                    </a:cubicBezTo>
                    <a:close/>
                    <a:moveTo>
                      <a:pt x="1685" y="8463"/>
                    </a:moveTo>
                    <a:cubicBezTo>
                      <a:pt x="1642" y="8463"/>
                      <a:pt x="1620" y="8485"/>
                      <a:pt x="1620" y="8528"/>
                    </a:cubicBezTo>
                    <a:cubicBezTo>
                      <a:pt x="1620" y="8571"/>
                      <a:pt x="1642" y="8598"/>
                      <a:pt x="1685" y="8598"/>
                    </a:cubicBezTo>
                    <a:cubicBezTo>
                      <a:pt x="1734" y="8598"/>
                      <a:pt x="1755" y="8571"/>
                      <a:pt x="1755" y="8528"/>
                    </a:cubicBezTo>
                    <a:cubicBezTo>
                      <a:pt x="1755" y="8485"/>
                      <a:pt x="1734" y="8463"/>
                      <a:pt x="1685" y="8463"/>
                    </a:cubicBezTo>
                    <a:close/>
                    <a:moveTo>
                      <a:pt x="1955" y="8463"/>
                    </a:moveTo>
                    <a:cubicBezTo>
                      <a:pt x="1912" y="8463"/>
                      <a:pt x="1890" y="8485"/>
                      <a:pt x="1890" y="8528"/>
                    </a:cubicBezTo>
                    <a:cubicBezTo>
                      <a:pt x="1890" y="8571"/>
                      <a:pt x="1912" y="8598"/>
                      <a:pt x="1955" y="8598"/>
                    </a:cubicBezTo>
                    <a:cubicBezTo>
                      <a:pt x="2004" y="8598"/>
                      <a:pt x="2025" y="8571"/>
                      <a:pt x="2025" y="8528"/>
                    </a:cubicBezTo>
                    <a:cubicBezTo>
                      <a:pt x="2025" y="8485"/>
                      <a:pt x="2004" y="8463"/>
                      <a:pt x="1955" y="8463"/>
                    </a:cubicBezTo>
                    <a:close/>
                    <a:moveTo>
                      <a:pt x="2225" y="8463"/>
                    </a:moveTo>
                    <a:cubicBezTo>
                      <a:pt x="2182" y="8463"/>
                      <a:pt x="2160" y="8485"/>
                      <a:pt x="2160" y="8528"/>
                    </a:cubicBezTo>
                    <a:cubicBezTo>
                      <a:pt x="2160" y="8571"/>
                      <a:pt x="2182" y="8598"/>
                      <a:pt x="2225" y="8598"/>
                    </a:cubicBezTo>
                    <a:cubicBezTo>
                      <a:pt x="2274" y="8598"/>
                      <a:pt x="2295" y="8571"/>
                      <a:pt x="2295" y="8528"/>
                    </a:cubicBezTo>
                    <a:cubicBezTo>
                      <a:pt x="2295" y="8485"/>
                      <a:pt x="2274" y="8463"/>
                      <a:pt x="2225" y="8463"/>
                    </a:cubicBezTo>
                    <a:close/>
                    <a:moveTo>
                      <a:pt x="2495" y="8463"/>
                    </a:moveTo>
                    <a:cubicBezTo>
                      <a:pt x="2452" y="8463"/>
                      <a:pt x="2430" y="8485"/>
                      <a:pt x="2430" y="8528"/>
                    </a:cubicBezTo>
                    <a:cubicBezTo>
                      <a:pt x="2430" y="8571"/>
                      <a:pt x="2452" y="8598"/>
                      <a:pt x="2495" y="8598"/>
                    </a:cubicBezTo>
                    <a:cubicBezTo>
                      <a:pt x="2544" y="8598"/>
                      <a:pt x="2565" y="8571"/>
                      <a:pt x="2565" y="8528"/>
                    </a:cubicBezTo>
                    <a:cubicBezTo>
                      <a:pt x="2565" y="8485"/>
                      <a:pt x="2544" y="8463"/>
                      <a:pt x="2495" y="8463"/>
                    </a:cubicBezTo>
                    <a:close/>
                    <a:moveTo>
                      <a:pt x="2765" y="8463"/>
                    </a:moveTo>
                    <a:cubicBezTo>
                      <a:pt x="2722" y="8463"/>
                      <a:pt x="2700" y="8485"/>
                      <a:pt x="2700" y="8528"/>
                    </a:cubicBezTo>
                    <a:cubicBezTo>
                      <a:pt x="2700" y="8571"/>
                      <a:pt x="2722" y="8598"/>
                      <a:pt x="2765" y="8598"/>
                    </a:cubicBezTo>
                    <a:cubicBezTo>
                      <a:pt x="2814" y="8598"/>
                      <a:pt x="2835" y="8571"/>
                      <a:pt x="2835" y="8528"/>
                    </a:cubicBezTo>
                    <a:cubicBezTo>
                      <a:pt x="2835" y="8485"/>
                      <a:pt x="2814" y="8463"/>
                      <a:pt x="2765" y="8463"/>
                    </a:cubicBezTo>
                    <a:close/>
                    <a:moveTo>
                      <a:pt x="3035" y="8463"/>
                    </a:moveTo>
                    <a:cubicBezTo>
                      <a:pt x="2992" y="8463"/>
                      <a:pt x="2970" y="8485"/>
                      <a:pt x="2970" y="8528"/>
                    </a:cubicBezTo>
                    <a:cubicBezTo>
                      <a:pt x="2970" y="8571"/>
                      <a:pt x="2992" y="8598"/>
                      <a:pt x="3035" y="8598"/>
                    </a:cubicBezTo>
                    <a:cubicBezTo>
                      <a:pt x="3084" y="8598"/>
                      <a:pt x="3105" y="8571"/>
                      <a:pt x="3105" y="8528"/>
                    </a:cubicBezTo>
                    <a:cubicBezTo>
                      <a:pt x="3105" y="8485"/>
                      <a:pt x="3084" y="8463"/>
                      <a:pt x="3035" y="8463"/>
                    </a:cubicBezTo>
                    <a:close/>
                    <a:moveTo>
                      <a:pt x="3305" y="8463"/>
                    </a:moveTo>
                    <a:cubicBezTo>
                      <a:pt x="3262" y="8463"/>
                      <a:pt x="3240" y="8485"/>
                      <a:pt x="3240" y="8528"/>
                    </a:cubicBezTo>
                    <a:cubicBezTo>
                      <a:pt x="3240" y="8571"/>
                      <a:pt x="3262" y="8598"/>
                      <a:pt x="3305" y="8598"/>
                    </a:cubicBezTo>
                    <a:cubicBezTo>
                      <a:pt x="3354" y="8598"/>
                      <a:pt x="3375" y="8571"/>
                      <a:pt x="3375" y="8528"/>
                    </a:cubicBezTo>
                    <a:cubicBezTo>
                      <a:pt x="3375" y="8485"/>
                      <a:pt x="3354" y="8463"/>
                      <a:pt x="3305" y="8463"/>
                    </a:cubicBezTo>
                    <a:close/>
                    <a:moveTo>
                      <a:pt x="3575" y="8463"/>
                    </a:moveTo>
                    <a:cubicBezTo>
                      <a:pt x="3532" y="8463"/>
                      <a:pt x="3510" y="8485"/>
                      <a:pt x="3510" y="8528"/>
                    </a:cubicBezTo>
                    <a:cubicBezTo>
                      <a:pt x="3510" y="8571"/>
                      <a:pt x="3532" y="8598"/>
                      <a:pt x="3575" y="8598"/>
                    </a:cubicBezTo>
                    <a:cubicBezTo>
                      <a:pt x="3624" y="8598"/>
                      <a:pt x="3645" y="8571"/>
                      <a:pt x="3645" y="8528"/>
                    </a:cubicBezTo>
                    <a:cubicBezTo>
                      <a:pt x="3645" y="8485"/>
                      <a:pt x="3624" y="8463"/>
                      <a:pt x="3575" y="8463"/>
                    </a:cubicBezTo>
                    <a:close/>
                    <a:moveTo>
                      <a:pt x="3845" y="8463"/>
                    </a:moveTo>
                    <a:cubicBezTo>
                      <a:pt x="3802" y="8463"/>
                      <a:pt x="3780" y="8485"/>
                      <a:pt x="3780" y="8528"/>
                    </a:cubicBezTo>
                    <a:cubicBezTo>
                      <a:pt x="3780" y="8571"/>
                      <a:pt x="3802" y="8598"/>
                      <a:pt x="3845" y="8598"/>
                    </a:cubicBezTo>
                    <a:cubicBezTo>
                      <a:pt x="3894" y="8598"/>
                      <a:pt x="3915" y="8571"/>
                      <a:pt x="3915" y="8528"/>
                    </a:cubicBezTo>
                    <a:cubicBezTo>
                      <a:pt x="3915" y="8485"/>
                      <a:pt x="3894" y="8463"/>
                      <a:pt x="3845" y="8463"/>
                    </a:cubicBezTo>
                    <a:close/>
                    <a:moveTo>
                      <a:pt x="4115" y="8463"/>
                    </a:moveTo>
                    <a:cubicBezTo>
                      <a:pt x="4072" y="8463"/>
                      <a:pt x="4050" y="8485"/>
                      <a:pt x="4050" y="8528"/>
                    </a:cubicBezTo>
                    <a:cubicBezTo>
                      <a:pt x="4050" y="8571"/>
                      <a:pt x="4072" y="8598"/>
                      <a:pt x="4115" y="8598"/>
                    </a:cubicBezTo>
                    <a:cubicBezTo>
                      <a:pt x="4164" y="8598"/>
                      <a:pt x="4185" y="8571"/>
                      <a:pt x="4185" y="8528"/>
                    </a:cubicBezTo>
                    <a:cubicBezTo>
                      <a:pt x="4185" y="8485"/>
                      <a:pt x="4164" y="8463"/>
                      <a:pt x="4115" y="8463"/>
                    </a:cubicBezTo>
                    <a:close/>
                    <a:moveTo>
                      <a:pt x="4385" y="8463"/>
                    </a:moveTo>
                    <a:cubicBezTo>
                      <a:pt x="4342" y="8463"/>
                      <a:pt x="4320" y="8485"/>
                      <a:pt x="4320" y="8528"/>
                    </a:cubicBezTo>
                    <a:cubicBezTo>
                      <a:pt x="4320" y="8571"/>
                      <a:pt x="4342" y="8598"/>
                      <a:pt x="4385" y="8598"/>
                    </a:cubicBezTo>
                    <a:cubicBezTo>
                      <a:pt x="4434" y="8598"/>
                      <a:pt x="4455" y="8571"/>
                      <a:pt x="4455" y="8528"/>
                    </a:cubicBezTo>
                    <a:cubicBezTo>
                      <a:pt x="4455" y="8485"/>
                      <a:pt x="4434" y="8463"/>
                      <a:pt x="4385" y="8463"/>
                    </a:cubicBezTo>
                    <a:close/>
                    <a:moveTo>
                      <a:pt x="4655" y="8463"/>
                    </a:moveTo>
                    <a:cubicBezTo>
                      <a:pt x="4612" y="8463"/>
                      <a:pt x="4590" y="8485"/>
                      <a:pt x="4590" y="8528"/>
                    </a:cubicBezTo>
                    <a:cubicBezTo>
                      <a:pt x="4590" y="8571"/>
                      <a:pt x="4612" y="8598"/>
                      <a:pt x="4655" y="8598"/>
                    </a:cubicBezTo>
                    <a:cubicBezTo>
                      <a:pt x="4704" y="8598"/>
                      <a:pt x="4725" y="8571"/>
                      <a:pt x="4725" y="8528"/>
                    </a:cubicBezTo>
                    <a:cubicBezTo>
                      <a:pt x="4725" y="8485"/>
                      <a:pt x="4704" y="8463"/>
                      <a:pt x="4655" y="8463"/>
                    </a:cubicBezTo>
                    <a:close/>
                    <a:moveTo>
                      <a:pt x="4925" y="8463"/>
                    </a:moveTo>
                    <a:cubicBezTo>
                      <a:pt x="4882" y="8463"/>
                      <a:pt x="4860" y="8485"/>
                      <a:pt x="4860" y="8528"/>
                    </a:cubicBezTo>
                    <a:cubicBezTo>
                      <a:pt x="4860" y="8571"/>
                      <a:pt x="4882" y="8598"/>
                      <a:pt x="4925" y="8598"/>
                    </a:cubicBezTo>
                    <a:cubicBezTo>
                      <a:pt x="4974" y="8598"/>
                      <a:pt x="4995" y="8571"/>
                      <a:pt x="4995" y="8528"/>
                    </a:cubicBezTo>
                    <a:cubicBezTo>
                      <a:pt x="4995" y="8485"/>
                      <a:pt x="4974" y="8463"/>
                      <a:pt x="4925" y="8463"/>
                    </a:cubicBezTo>
                    <a:close/>
                    <a:moveTo>
                      <a:pt x="5195" y="8463"/>
                    </a:moveTo>
                    <a:cubicBezTo>
                      <a:pt x="5152" y="8463"/>
                      <a:pt x="5130" y="8485"/>
                      <a:pt x="5130" y="8528"/>
                    </a:cubicBezTo>
                    <a:cubicBezTo>
                      <a:pt x="5130" y="8571"/>
                      <a:pt x="5152" y="8598"/>
                      <a:pt x="5195" y="8598"/>
                    </a:cubicBezTo>
                    <a:cubicBezTo>
                      <a:pt x="5244" y="8598"/>
                      <a:pt x="5265" y="8571"/>
                      <a:pt x="5265" y="8528"/>
                    </a:cubicBezTo>
                    <a:cubicBezTo>
                      <a:pt x="5265" y="8485"/>
                      <a:pt x="5244" y="8463"/>
                      <a:pt x="5195" y="8463"/>
                    </a:cubicBezTo>
                    <a:close/>
                    <a:moveTo>
                      <a:pt x="5465" y="8463"/>
                    </a:moveTo>
                    <a:cubicBezTo>
                      <a:pt x="5422" y="8463"/>
                      <a:pt x="5400" y="8485"/>
                      <a:pt x="5400" y="8528"/>
                    </a:cubicBezTo>
                    <a:cubicBezTo>
                      <a:pt x="5400" y="8571"/>
                      <a:pt x="5422" y="8598"/>
                      <a:pt x="5465" y="8598"/>
                    </a:cubicBezTo>
                    <a:cubicBezTo>
                      <a:pt x="5514" y="8598"/>
                      <a:pt x="5535" y="8571"/>
                      <a:pt x="5535" y="8528"/>
                    </a:cubicBezTo>
                    <a:cubicBezTo>
                      <a:pt x="5535" y="8485"/>
                      <a:pt x="5514" y="8463"/>
                      <a:pt x="5465" y="8463"/>
                    </a:cubicBezTo>
                    <a:close/>
                    <a:moveTo>
                      <a:pt x="5735" y="8463"/>
                    </a:moveTo>
                    <a:cubicBezTo>
                      <a:pt x="5692" y="8463"/>
                      <a:pt x="5670" y="8485"/>
                      <a:pt x="5670" y="8528"/>
                    </a:cubicBezTo>
                    <a:cubicBezTo>
                      <a:pt x="5670" y="8571"/>
                      <a:pt x="5692" y="8598"/>
                      <a:pt x="5735" y="8598"/>
                    </a:cubicBezTo>
                    <a:cubicBezTo>
                      <a:pt x="5784" y="8598"/>
                      <a:pt x="5805" y="8571"/>
                      <a:pt x="5805" y="8528"/>
                    </a:cubicBezTo>
                    <a:cubicBezTo>
                      <a:pt x="5805" y="8485"/>
                      <a:pt x="5784" y="8463"/>
                      <a:pt x="5735" y="8463"/>
                    </a:cubicBezTo>
                    <a:close/>
                    <a:moveTo>
                      <a:pt x="6005" y="8463"/>
                    </a:moveTo>
                    <a:cubicBezTo>
                      <a:pt x="5962" y="8463"/>
                      <a:pt x="5940" y="8485"/>
                      <a:pt x="5940" y="8528"/>
                    </a:cubicBezTo>
                    <a:cubicBezTo>
                      <a:pt x="5940" y="8571"/>
                      <a:pt x="5962" y="8598"/>
                      <a:pt x="6005" y="8598"/>
                    </a:cubicBezTo>
                    <a:cubicBezTo>
                      <a:pt x="6054" y="8598"/>
                      <a:pt x="6075" y="8571"/>
                      <a:pt x="6075" y="8528"/>
                    </a:cubicBezTo>
                    <a:cubicBezTo>
                      <a:pt x="6075" y="8485"/>
                      <a:pt x="6054" y="8463"/>
                      <a:pt x="6005" y="8463"/>
                    </a:cubicBezTo>
                    <a:close/>
                    <a:moveTo>
                      <a:pt x="6275" y="8463"/>
                    </a:moveTo>
                    <a:cubicBezTo>
                      <a:pt x="6232" y="8463"/>
                      <a:pt x="6210" y="8485"/>
                      <a:pt x="6210" y="8528"/>
                    </a:cubicBezTo>
                    <a:cubicBezTo>
                      <a:pt x="6210" y="8571"/>
                      <a:pt x="6232" y="8598"/>
                      <a:pt x="6275" y="8598"/>
                    </a:cubicBezTo>
                    <a:cubicBezTo>
                      <a:pt x="6324" y="8598"/>
                      <a:pt x="6345" y="8571"/>
                      <a:pt x="6345" y="8528"/>
                    </a:cubicBezTo>
                    <a:cubicBezTo>
                      <a:pt x="6345" y="8485"/>
                      <a:pt x="6324" y="8463"/>
                      <a:pt x="6275" y="8463"/>
                    </a:cubicBezTo>
                    <a:close/>
                    <a:moveTo>
                      <a:pt x="6545" y="8463"/>
                    </a:moveTo>
                    <a:cubicBezTo>
                      <a:pt x="6502" y="8463"/>
                      <a:pt x="6480" y="8485"/>
                      <a:pt x="6480" y="8528"/>
                    </a:cubicBezTo>
                    <a:cubicBezTo>
                      <a:pt x="6480" y="8571"/>
                      <a:pt x="6502" y="8598"/>
                      <a:pt x="6545" y="8598"/>
                    </a:cubicBezTo>
                    <a:cubicBezTo>
                      <a:pt x="6594" y="8598"/>
                      <a:pt x="6615" y="8571"/>
                      <a:pt x="6615" y="8528"/>
                    </a:cubicBezTo>
                    <a:cubicBezTo>
                      <a:pt x="6615" y="8485"/>
                      <a:pt x="6594" y="8463"/>
                      <a:pt x="6545" y="8463"/>
                    </a:cubicBezTo>
                    <a:close/>
                    <a:moveTo>
                      <a:pt x="6815" y="8463"/>
                    </a:moveTo>
                    <a:cubicBezTo>
                      <a:pt x="6772" y="8463"/>
                      <a:pt x="6750" y="8485"/>
                      <a:pt x="6750" y="8528"/>
                    </a:cubicBezTo>
                    <a:cubicBezTo>
                      <a:pt x="6750" y="8571"/>
                      <a:pt x="6772" y="8598"/>
                      <a:pt x="6815" y="8598"/>
                    </a:cubicBezTo>
                    <a:cubicBezTo>
                      <a:pt x="6864" y="8598"/>
                      <a:pt x="6885" y="8571"/>
                      <a:pt x="6885" y="8528"/>
                    </a:cubicBezTo>
                    <a:cubicBezTo>
                      <a:pt x="6885" y="8485"/>
                      <a:pt x="6864" y="8463"/>
                      <a:pt x="6815" y="8463"/>
                    </a:cubicBezTo>
                    <a:close/>
                    <a:moveTo>
                      <a:pt x="7085" y="8463"/>
                    </a:moveTo>
                    <a:cubicBezTo>
                      <a:pt x="7042" y="8463"/>
                      <a:pt x="7020" y="8485"/>
                      <a:pt x="7020" y="8528"/>
                    </a:cubicBezTo>
                    <a:cubicBezTo>
                      <a:pt x="7020" y="8571"/>
                      <a:pt x="7042" y="8598"/>
                      <a:pt x="7085" y="8598"/>
                    </a:cubicBezTo>
                    <a:cubicBezTo>
                      <a:pt x="7134" y="8598"/>
                      <a:pt x="7155" y="8571"/>
                      <a:pt x="7155" y="8528"/>
                    </a:cubicBezTo>
                    <a:cubicBezTo>
                      <a:pt x="7155" y="8485"/>
                      <a:pt x="7134" y="8463"/>
                      <a:pt x="7085" y="8463"/>
                    </a:cubicBezTo>
                    <a:close/>
                    <a:moveTo>
                      <a:pt x="7355" y="8463"/>
                    </a:moveTo>
                    <a:cubicBezTo>
                      <a:pt x="7312" y="8463"/>
                      <a:pt x="7290" y="8485"/>
                      <a:pt x="7290" y="8528"/>
                    </a:cubicBezTo>
                    <a:cubicBezTo>
                      <a:pt x="7290" y="8571"/>
                      <a:pt x="7312" y="8598"/>
                      <a:pt x="7355" y="8598"/>
                    </a:cubicBezTo>
                    <a:cubicBezTo>
                      <a:pt x="7404" y="8598"/>
                      <a:pt x="7425" y="8571"/>
                      <a:pt x="7425" y="8528"/>
                    </a:cubicBezTo>
                    <a:cubicBezTo>
                      <a:pt x="7425" y="8485"/>
                      <a:pt x="7404" y="8463"/>
                      <a:pt x="7355" y="8463"/>
                    </a:cubicBezTo>
                    <a:close/>
                    <a:moveTo>
                      <a:pt x="7625" y="8463"/>
                    </a:moveTo>
                    <a:cubicBezTo>
                      <a:pt x="7582" y="8463"/>
                      <a:pt x="7560" y="8485"/>
                      <a:pt x="7560" y="8528"/>
                    </a:cubicBezTo>
                    <a:cubicBezTo>
                      <a:pt x="7560" y="8571"/>
                      <a:pt x="7582" y="8598"/>
                      <a:pt x="7625" y="8598"/>
                    </a:cubicBezTo>
                    <a:cubicBezTo>
                      <a:pt x="7674" y="8598"/>
                      <a:pt x="7695" y="8571"/>
                      <a:pt x="7695" y="8528"/>
                    </a:cubicBezTo>
                    <a:cubicBezTo>
                      <a:pt x="7695" y="8485"/>
                      <a:pt x="7674" y="8463"/>
                      <a:pt x="7625" y="8463"/>
                    </a:cubicBezTo>
                    <a:close/>
                    <a:moveTo>
                      <a:pt x="7895" y="8463"/>
                    </a:moveTo>
                    <a:cubicBezTo>
                      <a:pt x="7852" y="8463"/>
                      <a:pt x="7830" y="8485"/>
                      <a:pt x="7830" y="8528"/>
                    </a:cubicBezTo>
                    <a:cubicBezTo>
                      <a:pt x="7830" y="8571"/>
                      <a:pt x="7852" y="8598"/>
                      <a:pt x="7895" y="8598"/>
                    </a:cubicBezTo>
                    <a:cubicBezTo>
                      <a:pt x="7944" y="8598"/>
                      <a:pt x="7965" y="8571"/>
                      <a:pt x="7965" y="8528"/>
                    </a:cubicBezTo>
                    <a:cubicBezTo>
                      <a:pt x="7965" y="8485"/>
                      <a:pt x="7944" y="8463"/>
                      <a:pt x="7895" y="8463"/>
                    </a:cubicBezTo>
                    <a:close/>
                    <a:moveTo>
                      <a:pt x="8165" y="8463"/>
                    </a:moveTo>
                    <a:cubicBezTo>
                      <a:pt x="8122" y="8463"/>
                      <a:pt x="8100" y="8485"/>
                      <a:pt x="8100" y="8528"/>
                    </a:cubicBezTo>
                    <a:cubicBezTo>
                      <a:pt x="8100" y="8571"/>
                      <a:pt x="8122" y="8598"/>
                      <a:pt x="8165" y="8598"/>
                    </a:cubicBezTo>
                    <a:cubicBezTo>
                      <a:pt x="8214" y="8598"/>
                      <a:pt x="8235" y="8571"/>
                      <a:pt x="8235" y="8528"/>
                    </a:cubicBezTo>
                    <a:cubicBezTo>
                      <a:pt x="8235" y="8485"/>
                      <a:pt x="8214" y="8463"/>
                      <a:pt x="8165" y="8463"/>
                    </a:cubicBezTo>
                    <a:close/>
                    <a:moveTo>
                      <a:pt x="8435" y="8463"/>
                    </a:moveTo>
                    <a:cubicBezTo>
                      <a:pt x="8392" y="8463"/>
                      <a:pt x="8370" y="8485"/>
                      <a:pt x="8370" y="8528"/>
                    </a:cubicBezTo>
                    <a:cubicBezTo>
                      <a:pt x="8370" y="8571"/>
                      <a:pt x="8392" y="8598"/>
                      <a:pt x="8435" y="8598"/>
                    </a:cubicBezTo>
                    <a:cubicBezTo>
                      <a:pt x="8484" y="8598"/>
                      <a:pt x="8505" y="8571"/>
                      <a:pt x="8505" y="8528"/>
                    </a:cubicBezTo>
                    <a:cubicBezTo>
                      <a:pt x="8505" y="8485"/>
                      <a:pt x="8484" y="8463"/>
                      <a:pt x="8435" y="8463"/>
                    </a:cubicBezTo>
                    <a:close/>
                    <a:moveTo>
                      <a:pt x="8705" y="8463"/>
                    </a:moveTo>
                    <a:cubicBezTo>
                      <a:pt x="8662" y="8463"/>
                      <a:pt x="8640" y="8485"/>
                      <a:pt x="8640" y="8528"/>
                    </a:cubicBezTo>
                    <a:cubicBezTo>
                      <a:pt x="8640" y="8571"/>
                      <a:pt x="8662" y="8598"/>
                      <a:pt x="8705" y="8598"/>
                    </a:cubicBezTo>
                    <a:cubicBezTo>
                      <a:pt x="8754" y="8598"/>
                      <a:pt x="8775" y="8571"/>
                      <a:pt x="8775" y="8528"/>
                    </a:cubicBezTo>
                    <a:cubicBezTo>
                      <a:pt x="8775" y="8485"/>
                      <a:pt x="8754" y="8463"/>
                      <a:pt x="8705" y="8463"/>
                    </a:cubicBezTo>
                    <a:close/>
                    <a:moveTo>
                      <a:pt x="8975" y="8463"/>
                    </a:moveTo>
                    <a:cubicBezTo>
                      <a:pt x="8932" y="8463"/>
                      <a:pt x="8911" y="8485"/>
                      <a:pt x="8911" y="8528"/>
                    </a:cubicBezTo>
                    <a:cubicBezTo>
                      <a:pt x="8911" y="8571"/>
                      <a:pt x="8932" y="8598"/>
                      <a:pt x="8975" y="8598"/>
                    </a:cubicBezTo>
                    <a:cubicBezTo>
                      <a:pt x="9024" y="8598"/>
                      <a:pt x="9046" y="8571"/>
                      <a:pt x="9046" y="8528"/>
                    </a:cubicBezTo>
                    <a:cubicBezTo>
                      <a:pt x="9046" y="8485"/>
                      <a:pt x="9024" y="8463"/>
                      <a:pt x="8975" y="8463"/>
                    </a:cubicBezTo>
                    <a:close/>
                    <a:moveTo>
                      <a:pt x="9245" y="8463"/>
                    </a:moveTo>
                    <a:cubicBezTo>
                      <a:pt x="9202" y="8463"/>
                      <a:pt x="9181" y="8485"/>
                      <a:pt x="9181" y="8528"/>
                    </a:cubicBezTo>
                    <a:cubicBezTo>
                      <a:pt x="9181" y="8571"/>
                      <a:pt x="9202" y="8598"/>
                      <a:pt x="9245" y="8598"/>
                    </a:cubicBezTo>
                    <a:cubicBezTo>
                      <a:pt x="9294" y="8598"/>
                      <a:pt x="9316" y="8571"/>
                      <a:pt x="9316" y="8528"/>
                    </a:cubicBezTo>
                    <a:cubicBezTo>
                      <a:pt x="9316" y="8485"/>
                      <a:pt x="9294" y="8463"/>
                      <a:pt x="9245" y="8463"/>
                    </a:cubicBezTo>
                    <a:close/>
                    <a:moveTo>
                      <a:pt x="9515" y="8463"/>
                    </a:moveTo>
                    <a:cubicBezTo>
                      <a:pt x="9472" y="8463"/>
                      <a:pt x="9451" y="8485"/>
                      <a:pt x="9451" y="8528"/>
                    </a:cubicBezTo>
                    <a:cubicBezTo>
                      <a:pt x="9451" y="8571"/>
                      <a:pt x="9472" y="8598"/>
                      <a:pt x="9515" y="8598"/>
                    </a:cubicBezTo>
                    <a:cubicBezTo>
                      <a:pt x="9564" y="8598"/>
                      <a:pt x="9586" y="8571"/>
                      <a:pt x="9586" y="8528"/>
                    </a:cubicBezTo>
                    <a:cubicBezTo>
                      <a:pt x="9586" y="8485"/>
                      <a:pt x="9564" y="8463"/>
                      <a:pt x="9515" y="8463"/>
                    </a:cubicBezTo>
                    <a:close/>
                    <a:moveTo>
                      <a:pt x="9785" y="8463"/>
                    </a:moveTo>
                    <a:cubicBezTo>
                      <a:pt x="9742" y="8463"/>
                      <a:pt x="9721" y="8485"/>
                      <a:pt x="9721" y="8528"/>
                    </a:cubicBezTo>
                    <a:cubicBezTo>
                      <a:pt x="9721" y="8571"/>
                      <a:pt x="9742" y="8598"/>
                      <a:pt x="9785" y="8598"/>
                    </a:cubicBezTo>
                    <a:cubicBezTo>
                      <a:pt x="9834" y="8598"/>
                      <a:pt x="9856" y="8571"/>
                      <a:pt x="9856" y="8528"/>
                    </a:cubicBezTo>
                    <a:cubicBezTo>
                      <a:pt x="9856" y="8485"/>
                      <a:pt x="9834" y="8463"/>
                      <a:pt x="9785" y="8463"/>
                    </a:cubicBezTo>
                    <a:close/>
                    <a:moveTo>
                      <a:pt x="10055" y="8463"/>
                    </a:moveTo>
                    <a:cubicBezTo>
                      <a:pt x="10012" y="8463"/>
                      <a:pt x="9991" y="8485"/>
                      <a:pt x="9991" y="8528"/>
                    </a:cubicBezTo>
                    <a:cubicBezTo>
                      <a:pt x="9991" y="8571"/>
                      <a:pt x="10012" y="8598"/>
                      <a:pt x="10055" y="8598"/>
                    </a:cubicBezTo>
                    <a:cubicBezTo>
                      <a:pt x="10104" y="8598"/>
                      <a:pt x="10126" y="8571"/>
                      <a:pt x="10126" y="8528"/>
                    </a:cubicBezTo>
                    <a:cubicBezTo>
                      <a:pt x="10126" y="8485"/>
                      <a:pt x="10104" y="8463"/>
                      <a:pt x="10055" y="8463"/>
                    </a:cubicBezTo>
                    <a:close/>
                    <a:moveTo>
                      <a:pt x="10325" y="8463"/>
                    </a:moveTo>
                    <a:cubicBezTo>
                      <a:pt x="10282" y="8463"/>
                      <a:pt x="10261" y="8485"/>
                      <a:pt x="10261" y="8528"/>
                    </a:cubicBezTo>
                    <a:cubicBezTo>
                      <a:pt x="10261" y="8571"/>
                      <a:pt x="10282" y="8598"/>
                      <a:pt x="10325" y="8598"/>
                    </a:cubicBezTo>
                    <a:cubicBezTo>
                      <a:pt x="10374" y="8598"/>
                      <a:pt x="10396" y="8571"/>
                      <a:pt x="10396" y="8528"/>
                    </a:cubicBezTo>
                    <a:cubicBezTo>
                      <a:pt x="10396" y="8485"/>
                      <a:pt x="10374" y="8463"/>
                      <a:pt x="10325" y="8463"/>
                    </a:cubicBezTo>
                    <a:close/>
                    <a:moveTo>
                      <a:pt x="10595" y="8463"/>
                    </a:moveTo>
                    <a:cubicBezTo>
                      <a:pt x="10552" y="8463"/>
                      <a:pt x="10531" y="8485"/>
                      <a:pt x="10531" y="8528"/>
                    </a:cubicBezTo>
                    <a:cubicBezTo>
                      <a:pt x="10531" y="8571"/>
                      <a:pt x="10552" y="8598"/>
                      <a:pt x="10595" y="8598"/>
                    </a:cubicBezTo>
                    <a:cubicBezTo>
                      <a:pt x="10644" y="8598"/>
                      <a:pt x="10666" y="8571"/>
                      <a:pt x="10666" y="8528"/>
                    </a:cubicBezTo>
                    <a:cubicBezTo>
                      <a:pt x="10666" y="8485"/>
                      <a:pt x="10644" y="8463"/>
                      <a:pt x="10595" y="8463"/>
                    </a:cubicBezTo>
                    <a:close/>
                    <a:moveTo>
                      <a:pt x="10865" y="8463"/>
                    </a:moveTo>
                    <a:cubicBezTo>
                      <a:pt x="10822" y="8463"/>
                      <a:pt x="10801" y="8485"/>
                      <a:pt x="10801" y="8528"/>
                    </a:cubicBezTo>
                    <a:cubicBezTo>
                      <a:pt x="10801" y="8571"/>
                      <a:pt x="10822" y="8598"/>
                      <a:pt x="10865" y="8598"/>
                    </a:cubicBezTo>
                    <a:cubicBezTo>
                      <a:pt x="10914" y="8598"/>
                      <a:pt x="10936" y="8571"/>
                      <a:pt x="10936" y="8528"/>
                    </a:cubicBezTo>
                    <a:cubicBezTo>
                      <a:pt x="10936" y="8485"/>
                      <a:pt x="10914" y="8463"/>
                      <a:pt x="10865" y="8463"/>
                    </a:cubicBezTo>
                    <a:close/>
                    <a:moveTo>
                      <a:pt x="11135" y="8463"/>
                    </a:moveTo>
                    <a:cubicBezTo>
                      <a:pt x="11092" y="8463"/>
                      <a:pt x="11071" y="8485"/>
                      <a:pt x="11071" y="8528"/>
                    </a:cubicBezTo>
                    <a:cubicBezTo>
                      <a:pt x="11071" y="8571"/>
                      <a:pt x="11092" y="8598"/>
                      <a:pt x="11135" y="8598"/>
                    </a:cubicBezTo>
                    <a:cubicBezTo>
                      <a:pt x="11184" y="8598"/>
                      <a:pt x="11206" y="8571"/>
                      <a:pt x="11206" y="8528"/>
                    </a:cubicBezTo>
                    <a:cubicBezTo>
                      <a:pt x="11206" y="8485"/>
                      <a:pt x="11184" y="8463"/>
                      <a:pt x="11135" y="846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50"/>
            <p:cNvSpPr/>
            <p:nvPr/>
          </p:nvSpPr>
          <p:spPr>
            <a:xfrm rot="5400000">
              <a:off x="7463190" y="-1392119"/>
              <a:ext cx="1577366" cy="2145403"/>
            </a:xfrm>
            <a:custGeom>
              <a:rect b="b" l="l" r="r" t="t"/>
              <a:pathLst>
                <a:path extrusionOk="0" h="18518" w="13615">
                  <a:moveTo>
                    <a:pt x="13544" y="0"/>
                  </a:moveTo>
                  <a:cubicBezTo>
                    <a:pt x="13523" y="0"/>
                    <a:pt x="13480" y="22"/>
                    <a:pt x="13480" y="65"/>
                  </a:cubicBezTo>
                  <a:cubicBezTo>
                    <a:pt x="13480" y="92"/>
                    <a:pt x="13523" y="135"/>
                    <a:pt x="13544" y="135"/>
                  </a:cubicBezTo>
                  <a:cubicBezTo>
                    <a:pt x="13593" y="135"/>
                    <a:pt x="13615" y="92"/>
                    <a:pt x="13615" y="65"/>
                  </a:cubicBezTo>
                  <a:cubicBezTo>
                    <a:pt x="13615" y="22"/>
                    <a:pt x="13593" y="0"/>
                    <a:pt x="13544" y="0"/>
                  </a:cubicBezTo>
                  <a:close/>
                  <a:moveTo>
                    <a:pt x="13544" y="270"/>
                  </a:moveTo>
                  <a:cubicBezTo>
                    <a:pt x="13523" y="270"/>
                    <a:pt x="13480" y="292"/>
                    <a:pt x="13480" y="335"/>
                  </a:cubicBezTo>
                  <a:cubicBezTo>
                    <a:pt x="13480" y="362"/>
                    <a:pt x="13523" y="405"/>
                    <a:pt x="13544" y="405"/>
                  </a:cubicBezTo>
                  <a:cubicBezTo>
                    <a:pt x="13593" y="405"/>
                    <a:pt x="13615" y="362"/>
                    <a:pt x="13615" y="335"/>
                  </a:cubicBezTo>
                  <a:cubicBezTo>
                    <a:pt x="13615" y="292"/>
                    <a:pt x="13593" y="270"/>
                    <a:pt x="13544" y="270"/>
                  </a:cubicBezTo>
                  <a:close/>
                  <a:moveTo>
                    <a:pt x="13544" y="540"/>
                  </a:moveTo>
                  <a:cubicBezTo>
                    <a:pt x="13523" y="540"/>
                    <a:pt x="13480" y="562"/>
                    <a:pt x="13480" y="605"/>
                  </a:cubicBezTo>
                  <a:cubicBezTo>
                    <a:pt x="13480" y="632"/>
                    <a:pt x="13523" y="675"/>
                    <a:pt x="13544" y="675"/>
                  </a:cubicBezTo>
                  <a:cubicBezTo>
                    <a:pt x="13593" y="675"/>
                    <a:pt x="13615" y="632"/>
                    <a:pt x="13615" y="605"/>
                  </a:cubicBezTo>
                  <a:cubicBezTo>
                    <a:pt x="13615" y="562"/>
                    <a:pt x="13593" y="540"/>
                    <a:pt x="13544" y="540"/>
                  </a:cubicBezTo>
                  <a:close/>
                  <a:moveTo>
                    <a:pt x="13544" y="810"/>
                  </a:moveTo>
                  <a:cubicBezTo>
                    <a:pt x="13523" y="810"/>
                    <a:pt x="13480" y="832"/>
                    <a:pt x="13480" y="875"/>
                  </a:cubicBezTo>
                  <a:cubicBezTo>
                    <a:pt x="13480" y="902"/>
                    <a:pt x="13523" y="945"/>
                    <a:pt x="13544" y="945"/>
                  </a:cubicBezTo>
                  <a:cubicBezTo>
                    <a:pt x="13593" y="945"/>
                    <a:pt x="13615" y="902"/>
                    <a:pt x="13615" y="875"/>
                  </a:cubicBezTo>
                  <a:cubicBezTo>
                    <a:pt x="13615" y="832"/>
                    <a:pt x="13593" y="810"/>
                    <a:pt x="13544" y="810"/>
                  </a:cubicBezTo>
                  <a:close/>
                  <a:moveTo>
                    <a:pt x="13544" y="1080"/>
                  </a:moveTo>
                  <a:cubicBezTo>
                    <a:pt x="13523" y="1080"/>
                    <a:pt x="13480" y="1102"/>
                    <a:pt x="13480" y="1145"/>
                  </a:cubicBezTo>
                  <a:cubicBezTo>
                    <a:pt x="13480" y="1172"/>
                    <a:pt x="13523" y="1215"/>
                    <a:pt x="13544" y="1215"/>
                  </a:cubicBezTo>
                  <a:cubicBezTo>
                    <a:pt x="13593" y="1215"/>
                    <a:pt x="13615" y="1172"/>
                    <a:pt x="13615" y="1145"/>
                  </a:cubicBezTo>
                  <a:cubicBezTo>
                    <a:pt x="13615" y="1102"/>
                    <a:pt x="13593" y="1080"/>
                    <a:pt x="13544" y="1080"/>
                  </a:cubicBezTo>
                  <a:close/>
                  <a:moveTo>
                    <a:pt x="13544" y="1350"/>
                  </a:moveTo>
                  <a:cubicBezTo>
                    <a:pt x="13523" y="1350"/>
                    <a:pt x="13480" y="1372"/>
                    <a:pt x="13480" y="1415"/>
                  </a:cubicBezTo>
                  <a:cubicBezTo>
                    <a:pt x="13480" y="1442"/>
                    <a:pt x="13523" y="1485"/>
                    <a:pt x="13544" y="1485"/>
                  </a:cubicBezTo>
                  <a:cubicBezTo>
                    <a:pt x="13593" y="1485"/>
                    <a:pt x="13615" y="1442"/>
                    <a:pt x="13615" y="1415"/>
                  </a:cubicBezTo>
                  <a:cubicBezTo>
                    <a:pt x="13615" y="1372"/>
                    <a:pt x="13593" y="1350"/>
                    <a:pt x="13544" y="1350"/>
                  </a:cubicBezTo>
                  <a:close/>
                  <a:moveTo>
                    <a:pt x="13544" y="1620"/>
                  </a:moveTo>
                  <a:cubicBezTo>
                    <a:pt x="13523" y="1620"/>
                    <a:pt x="13480" y="1642"/>
                    <a:pt x="13480" y="1685"/>
                  </a:cubicBezTo>
                  <a:cubicBezTo>
                    <a:pt x="13480" y="1712"/>
                    <a:pt x="13523" y="1755"/>
                    <a:pt x="13544" y="1755"/>
                  </a:cubicBezTo>
                  <a:cubicBezTo>
                    <a:pt x="13593" y="1755"/>
                    <a:pt x="13615" y="1712"/>
                    <a:pt x="13615" y="1685"/>
                  </a:cubicBezTo>
                  <a:cubicBezTo>
                    <a:pt x="13615" y="1642"/>
                    <a:pt x="13593" y="1620"/>
                    <a:pt x="13544" y="1620"/>
                  </a:cubicBezTo>
                  <a:close/>
                  <a:moveTo>
                    <a:pt x="13544" y="1890"/>
                  </a:moveTo>
                  <a:cubicBezTo>
                    <a:pt x="13523" y="1890"/>
                    <a:pt x="13480" y="1912"/>
                    <a:pt x="13480" y="1955"/>
                  </a:cubicBezTo>
                  <a:cubicBezTo>
                    <a:pt x="13480" y="1982"/>
                    <a:pt x="13523" y="2025"/>
                    <a:pt x="13544" y="2025"/>
                  </a:cubicBezTo>
                  <a:cubicBezTo>
                    <a:pt x="13593" y="2025"/>
                    <a:pt x="13615" y="1982"/>
                    <a:pt x="13615" y="1955"/>
                  </a:cubicBezTo>
                  <a:cubicBezTo>
                    <a:pt x="13615" y="1912"/>
                    <a:pt x="13593" y="1890"/>
                    <a:pt x="13544" y="1890"/>
                  </a:cubicBezTo>
                  <a:close/>
                  <a:moveTo>
                    <a:pt x="13544" y="2160"/>
                  </a:moveTo>
                  <a:cubicBezTo>
                    <a:pt x="13523" y="2160"/>
                    <a:pt x="13480" y="2182"/>
                    <a:pt x="13480" y="2225"/>
                  </a:cubicBezTo>
                  <a:cubicBezTo>
                    <a:pt x="13480" y="2252"/>
                    <a:pt x="13523" y="2295"/>
                    <a:pt x="13544" y="2295"/>
                  </a:cubicBezTo>
                  <a:cubicBezTo>
                    <a:pt x="13593" y="2295"/>
                    <a:pt x="13615" y="2252"/>
                    <a:pt x="13615" y="2225"/>
                  </a:cubicBezTo>
                  <a:cubicBezTo>
                    <a:pt x="13615" y="2182"/>
                    <a:pt x="13593" y="2160"/>
                    <a:pt x="13544" y="2160"/>
                  </a:cubicBezTo>
                  <a:close/>
                  <a:moveTo>
                    <a:pt x="13544" y="2431"/>
                  </a:moveTo>
                  <a:cubicBezTo>
                    <a:pt x="13523" y="2431"/>
                    <a:pt x="13480" y="2452"/>
                    <a:pt x="13480" y="2495"/>
                  </a:cubicBezTo>
                  <a:cubicBezTo>
                    <a:pt x="13480" y="2522"/>
                    <a:pt x="13523" y="2566"/>
                    <a:pt x="13544" y="2566"/>
                  </a:cubicBezTo>
                  <a:cubicBezTo>
                    <a:pt x="13593" y="2566"/>
                    <a:pt x="13615" y="2522"/>
                    <a:pt x="13615" y="2495"/>
                  </a:cubicBezTo>
                  <a:cubicBezTo>
                    <a:pt x="13615" y="2452"/>
                    <a:pt x="13593" y="2431"/>
                    <a:pt x="13544" y="2431"/>
                  </a:cubicBezTo>
                  <a:close/>
                  <a:moveTo>
                    <a:pt x="13544" y="2701"/>
                  </a:moveTo>
                  <a:cubicBezTo>
                    <a:pt x="13523" y="2701"/>
                    <a:pt x="13480" y="2722"/>
                    <a:pt x="13480" y="2765"/>
                  </a:cubicBezTo>
                  <a:cubicBezTo>
                    <a:pt x="13480" y="2792"/>
                    <a:pt x="13523" y="2836"/>
                    <a:pt x="13544" y="2836"/>
                  </a:cubicBezTo>
                  <a:cubicBezTo>
                    <a:pt x="13593" y="2836"/>
                    <a:pt x="13615" y="2792"/>
                    <a:pt x="13615" y="2765"/>
                  </a:cubicBezTo>
                  <a:cubicBezTo>
                    <a:pt x="13615" y="2722"/>
                    <a:pt x="13593" y="2701"/>
                    <a:pt x="13544" y="2701"/>
                  </a:cubicBezTo>
                  <a:close/>
                  <a:moveTo>
                    <a:pt x="13544" y="2971"/>
                  </a:moveTo>
                  <a:cubicBezTo>
                    <a:pt x="13523" y="2971"/>
                    <a:pt x="13480" y="2992"/>
                    <a:pt x="13480" y="3035"/>
                  </a:cubicBezTo>
                  <a:cubicBezTo>
                    <a:pt x="13480" y="3062"/>
                    <a:pt x="13523" y="3106"/>
                    <a:pt x="13544" y="3106"/>
                  </a:cubicBezTo>
                  <a:cubicBezTo>
                    <a:pt x="13593" y="3106"/>
                    <a:pt x="13615" y="3062"/>
                    <a:pt x="13615" y="3035"/>
                  </a:cubicBezTo>
                  <a:cubicBezTo>
                    <a:pt x="13615" y="2992"/>
                    <a:pt x="13593" y="2971"/>
                    <a:pt x="13544" y="2971"/>
                  </a:cubicBezTo>
                  <a:close/>
                  <a:moveTo>
                    <a:pt x="13544" y="3241"/>
                  </a:moveTo>
                  <a:cubicBezTo>
                    <a:pt x="13523" y="3241"/>
                    <a:pt x="13480" y="3262"/>
                    <a:pt x="13480" y="3305"/>
                  </a:cubicBezTo>
                  <a:cubicBezTo>
                    <a:pt x="13480" y="3332"/>
                    <a:pt x="13523" y="3376"/>
                    <a:pt x="13544" y="3376"/>
                  </a:cubicBezTo>
                  <a:cubicBezTo>
                    <a:pt x="13593" y="3376"/>
                    <a:pt x="13615" y="3332"/>
                    <a:pt x="13615" y="3305"/>
                  </a:cubicBezTo>
                  <a:cubicBezTo>
                    <a:pt x="13615" y="3262"/>
                    <a:pt x="13593" y="3241"/>
                    <a:pt x="13544" y="3241"/>
                  </a:cubicBezTo>
                  <a:close/>
                  <a:moveTo>
                    <a:pt x="13544" y="3511"/>
                  </a:moveTo>
                  <a:cubicBezTo>
                    <a:pt x="13523" y="3511"/>
                    <a:pt x="13480" y="3532"/>
                    <a:pt x="13480" y="3575"/>
                  </a:cubicBezTo>
                  <a:cubicBezTo>
                    <a:pt x="13480" y="3602"/>
                    <a:pt x="13523" y="3646"/>
                    <a:pt x="13544" y="3646"/>
                  </a:cubicBezTo>
                  <a:cubicBezTo>
                    <a:pt x="13593" y="3646"/>
                    <a:pt x="13615" y="3602"/>
                    <a:pt x="13615" y="3575"/>
                  </a:cubicBezTo>
                  <a:cubicBezTo>
                    <a:pt x="13615" y="3532"/>
                    <a:pt x="13593" y="3511"/>
                    <a:pt x="13544" y="3511"/>
                  </a:cubicBezTo>
                  <a:close/>
                  <a:moveTo>
                    <a:pt x="13544" y="3781"/>
                  </a:moveTo>
                  <a:cubicBezTo>
                    <a:pt x="13523" y="3781"/>
                    <a:pt x="13480" y="3802"/>
                    <a:pt x="13480" y="3845"/>
                  </a:cubicBezTo>
                  <a:cubicBezTo>
                    <a:pt x="13480" y="3872"/>
                    <a:pt x="13523" y="3916"/>
                    <a:pt x="13544" y="3916"/>
                  </a:cubicBezTo>
                  <a:cubicBezTo>
                    <a:pt x="13593" y="3916"/>
                    <a:pt x="13615" y="3872"/>
                    <a:pt x="13615" y="3845"/>
                  </a:cubicBezTo>
                  <a:cubicBezTo>
                    <a:pt x="13615" y="3802"/>
                    <a:pt x="13593" y="3781"/>
                    <a:pt x="13544" y="3781"/>
                  </a:cubicBezTo>
                  <a:close/>
                  <a:moveTo>
                    <a:pt x="13544" y="4051"/>
                  </a:moveTo>
                  <a:cubicBezTo>
                    <a:pt x="13523" y="4051"/>
                    <a:pt x="13480" y="4072"/>
                    <a:pt x="13480" y="4115"/>
                  </a:cubicBezTo>
                  <a:cubicBezTo>
                    <a:pt x="13480" y="4142"/>
                    <a:pt x="13523" y="4186"/>
                    <a:pt x="13544" y="4186"/>
                  </a:cubicBezTo>
                  <a:cubicBezTo>
                    <a:pt x="13593" y="4186"/>
                    <a:pt x="13615" y="4142"/>
                    <a:pt x="13615" y="4115"/>
                  </a:cubicBezTo>
                  <a:cubicBezTo>
                    <a:pt x="13615" y="4072"/>
                    <a:pt x="13593" y="4051"/>
                    <a:pt x="13544" y="4051"/>
                  </a:cubicBezTo>
                  <a:close/>
                  <a:moveTo>
                    <a:pt x="13544" y="4321"/>
                  </a:moveTo>
                  <a:cubicBezTo>
                    <a:pt x="13523" y="4321"/>
                    <a:pt x="13480" y="4342"/>
                    <a:pt x="13480" y="4385"/>
                  </a:cubicBezTo>
                  <a:cubicBezTo>
                    <a:pt x="13480" y="4412"/>
                    <a:pt x="13523" y="4456"/>
                    <a:pt x="13544" y="4456"/>
                  </a:cubicBezTo>
                  <a:cubicBezTo>
                    <a:pt x="13593" y="4456"/>
                    <a:pt x="13615" y="4412"/>
                    <a:pt x="13615" y="4385"/>
                  </a:cubicBezTo>
                  <a:cubicBezTo>
                    <a:pt x="13615" y="4342"/>
                    <a:pt x="13593" y="4321"/>
                    <a:pt x="13544" y="4321"/>
                  </a:cubicBezTo>
                  <a:close/>
                  <a:moveTo>
                    <a:pt x="13544" y="4591"/>
                  </a:moveTo>
                  <a:cubicBezTo>
                    <a:pt x="13523" y="4591"/>
                    <a:pt x="13480" y="4612"/>
                    <a:pt x="13480" y="4655"/>
                  </a:cubicBezTo>
                  <a:cubicBezTo>
                    <a:pt x="13480" y="4682"/>
                    <a:pt x="13523" y="4726"/>
                    <a:pt x="13544" y="4726"/>
                  </a:cubicBezTo>
                  <a:cubicBezTo>
                    <a:pt x="13593" y="4726"/>
                    <a:pt x="13615" y="4682"/>
                    <a:pt x="13615" y="4655"/>
                  </a:cubicBezTo>
                  <a:cubicBezTo>
                    <a:pt x="13615" y="4612"/>
                    <a:pt x="13593" y="4591"/>
                    <a:pt x="13544" y="4591"/>
                  </a:cubicBezTo>
                  <a:close/>
                  <a:moveTo>
                    <a:pt x="13544" y="4861"/>
                  </a:moveTo>
                  <a:cubicBezTo>
                    <a:pt x="13523" y="4861"/>
                    <a:pt x="13480" y="4882"/>
                    <a:pt x="13480" y="4925"/>
                  </a:cubicBezTo>
                  <a:cubicBezTo>
                    <a:pt x="13480" y="4952"/>
                    <a:pt x="13523" y="4996"/>
                    <a:pt x="13544" y="4996"/>
                  </a:cubicBezTo>
                  <a:cubicBezTo>
                    <a:pt x="13593" y="4996"/>
                    <a:pt x="13615" y="4952"/>
                    <a:pt x="13615" y="4925"/>
                  </a:cubicBezTo>
                  <a:cubicBezTo>
                    <a:pt x="13615" y="4882"/>
                    <a:pt x="13593" y="4861"/>
                    <a:pt x="13544" y="4861"/>
                  </a:cubicBezTo>
                  <a:close/>
                  <a:moveTo>
                    <a:pt x="13544" y="5131"/>
                  </a:moveTo>
                  <a:cubicBezTo>
                    <a:pt x="13523" y="5131"/>
                    <a:pt x="13480" y="5152"/>
                    <a:pt x="13480" y="5195"/>
                  </a:cubicBezTo>
                  <a:cubicBezTo>
                    <a:pt x="13480" y="5222"/>
                    <a:pt x="13523" y="5266"/>
                    <a:pt x="13544" y="5266"/>
                  </a:cubicBezTo>
                  <a:cubicBezTo>
                    <a:pt x="13593" y="5266"/>
                    <a:pt x="13615" y="5222"/>
                    <a:pt x="13615" y="5195"/>
                  </a:cubicBezTo>
                  <a:cubicBezTo>
                    <a:pt x="13615" y="5152"/>
                    <a:pt x="13593" y="5131"/>
                    <a:pt x="13544" y="5131"/>
                  </a:cubicBezTo>
                  <a:close/>
                  <a:moveTo>
                    <a:pt x="13544" y="5401"/>
                  </a:moveTo>
                  <a:cubicBezTo>
                    <a:pt x="13523" y="5401"/>
                    <a:pt x="13480" y="5422"/>
                    <a:pt x="13480" y="5465"/>
                  </a:cubicBezTo>
                  <a:cubicBezTo>
                    <a:pt x="13480" y="5492"/>
                    <a:pt x="13523" y="5536"/>
                    <a:pt x="13544" y="5536"/>
                  </a:cubicBezTo>
                  <a:cubicBezTo>
                    <a:pt x="13593" y="5536"/>
                    <a:pt x="13615" y="5492"/>
                    <a:pt x="13615" y="5465"/>
                  </a:cubicBezTo>
                  <a:cubicBezTo>
                    <a:pt x="13615" y="5422"/>
                    <a:pt x="13593" y="5401"/>
                    <a:pt x="13544" y="5401"/>
                  </a:cubicBezTo>
                  <a:close/>
                  <a:moveTo>
                    <a:pt x="13544" y="5671"/>
                  </a:moveTo>
                  <a:cubicBezTo>
                    <a:pt x="13523" y="5671"/>
                    <a:pt x="13480" y="5692"/>
                    <a:pt x="13480" y="5735"/>
                  </a:cubicBezTo>
                  <a:cubicBezTo>
                    <a:pt x="13480" y="5762"/>
                    <a:pt x="13523" y="5806"/>
                    <a:pt x="13544" y="5806"/>
                  </a:cubicBezTo>
                  <a:cubicBezTo>
                    <a:pt x="13593" y="5806"/>
                    <a:pt x="13615" y="5762"/>
                    <a:pt x="13615" y="5735"/>
                  </a:cubicBezTo>
                  <a:cubicBezTo>
                    <a:pt x="13615" y="5692"/>
                    <a:pt x="13593" y="5671"/>
                    <a:pt x="13544" y="5671"/>
                  </a:cubicBezTo>
                  <a:close/>
                  <a:moveTo>
                    <a:pt x="13544" y="5941"/>
                  </a:moveTo>
                  <a:cubicBezTo>
                    <a:pt x="13523" y="5941"/>
                    <a:pt x="13480" y="5962"/>
                    <a:pt x="13480" y="6005"/>
                  </a:cubicBezTo>
                  <a:cubicBezTo>
                    <a:pt x="13480" y="6032"/>
                    <a:pt x="13523" y="6076"/>
                    <a:pt x="13544" y="6076"/>
                  </a:cubicBezTo>
                  <a:cubicBezTo>
                    <a:pt x="13593" y="6076"/>
                    <a:pt x="13615" y="6032"/>
                    <a:pt x="13615" y="6005"/>
                  </a:cubicBezTo>
                  <a:cubicBezTo>
                    <a:pt x="13615" y="5962"/>
                    <a:pt x="13593" y="5941"/>
                    <a:pt x="13544" y="5941"/>
                  </a:cubicBezTo>
                  <a:close/>
                  <a:moveTo>
                    <a:pt x="13544" y="6211"/>
                  </a:moveTo>
                  <a:cubicBezTo>
                    <a:pt x="13523" y="6211"/>
                    <a:pt x="13480" y="6232"/>
                    <a:pt x="13480" y="6275"/>
                  </a:cubicBezTo>
                  <a:cubicBezTo>
                    <a:pt x="13480" y="6302"/>
                    <a:pt x="13523" y="6346"/>
                    <a:pt x="13544" y="6346"/>
                  </a:cubicBezTo>
                  <a:cubicBezTo>
                    <a:pt x="13593" y="6346"/>
                    <a:pt x="13615" y="6302"/>
                    <a:pt x="13615" y="6275"/>
                  </a:cubicBezTo>
                  <a:cubicBezTo>
                    <a:pt x="13615" y="6232"/>
                    <a:pt x="13593" y="6211"/>
                    <a:pt x="13544" y="6211"/>
                  </a:cubicBezTo>
                  <a:close/>
                  <a:moveTo>
                    <a:pt x="13544" y="6481"/>
                  </a:moveTo>
                  <a:cubicBezTo>
                    <a:pt x="13523" y="6481"/>
                    <a:pt x="13480" y="6502"/>
                    <a:pt x="13480" y="6545"/>
                  </a:cubicBezTo>
                  <a:cubicBezTo>
                    <a:pt x="13480" y="6572"/>
                    <a:pt x="13523" y="6616"/>
                    <a:pt x="13544" y="6616"/>
                  </a:cubicBezTo>
                  <a:cubicBezTo>
                    <a:pt x="13593" y="6616"/>
                    <a:pt x="13615" y="6572"/>
                    <a:pt x="13615" y="6545"/>
                  </a:cubicBezTo>
                  <a:cubicBezTo>
                    <a:pt x="13615" y="6502"/>
                    <a:pt x="13593" y="6481"/>
                    <a:pt x="13544" y="6481"/>
                  </a:cubicBezTo>
                  <a:close/>
                  <a:moveTo>
                    <a:pt x="13544" y="6751"/>
                  </a:moveTo>
                  <a:cubicBezTo>
                    <a:pt x="13523" y="6751"/>
                    <a:pt x="13480" y="6772"/>
                    <a:pt x="13480" y="6815"/>
                  </a:cubicBezTo>
                  <a:cubicBezTo>
                    <a:pt x="13480" y="6842"/>
                    <a:pt x="13523" y="6886"/>
                    <a:pt x="13544" y="6886"/>
                  </a:cubicBezTo>
                  <a:cubicBezTo>
                    <a:pt x="13593" y="6886"/>
                    <a:pt x="13615" y="6842"/>
                    <a:pt x="13615" y="6815"/>
                  </a:cubicBezTo>
                  <a:cubicBezTo>
                    <a:pt x="13615" y="6772"/>
                    <a:pt x="13593" y="6751"/>
                    <a:pt x="13544" y="6751"/>
                  </a:cubicBezTo>
                  <a:close/>
                  <a:moveTo>
                    <a:pt x="13544" y="7021"/>
                  </a:moveTo>
                  <a:cubicBezTo>
                    <a:pt x="13523" y="7021"/>
                    <a:pt x="13480" y="7042"/>
                    <a:pt x="13480" y="7085"/>
                  </a:cubicBezTo>
                  <a:cubicBezTo>
                    <a:pt x="13480" y="7112"/>
                    <a:pt x="13523" y="7156"/>
                    <a:pt x="13544" y="7156"/>
                  </a:cubicBezTo>
                  <a:cubicBezTo>
                    <a:pt x="13593" y="7156"/>
                    <a:pt x="13615" y="7112"/>
                    <a:pt x="13615" y="7085"/>
                  </a:cubicBezTo>
                  <a:cubicBezTo>
                    <a:pt x="13615" y="7042"/>
                    <a:pt x="13593" y="7021"/>
                    <a:pt x="13544" y="7021"/>
                  </a:cubicBezTo>
                  <a:close/>
                  <a:moveTo>
                    <a:pt x="13544" y="7291"/>
                  </a:moveTo>
                  <a:cubicBezTo>
                    <a:pt x="13523" y="7291"/>
                    <a:pt x="13480" y="7312"/>
                    <a:pt x="13480" y="7356"/>
                  </a:cubicBezTo>
                  <a:cubicBezTo>
                    <a:pt x="13480" y="7383"/>
                    <a:pt x="13523" y="7426"/>
                    <a:pt x="13544" y="7426"/>
                  </a:cubicBezTo>
                  <a:cubicBezTo>
                    <a:pt x="13593" y="7426"/>
                    <a:pt x="13615" y="7383"/>
                    <a:pt x="13615" y="7356"/>
                  </a:cubicBezTo>
                  <a:cubicBezTo>
                    <a:pt x="13615" y="7312"/>
                    <a:pt x="13593" y="7291"/>
                    <a:pt x="13544" y="7291"/>
                  </a:cubicBezTo>
                  <a:close/>
                  <a:moveTo>
                    <a:pt x="13544" y="7561"/>
                  </a:moveTo>
                  <a:cubicBezTo>
                    <a:pt x="13523" y="7561"/>
                    <a:pt x="13480" y="7582"/>
                    <a:pt x="13480" y="7626"/>
                  </a:cubicBezTo>
                  <a:cubicBezTo>
                    <a:pt x="13480" y="7653"/>
                    <a:pt x="13523" y="7696"/>
                    <a:pt x="13544" y="7696"/>
                  </a:cubicBezTo>
                  <a:cubicBezTo>
                    <a:pt x="13593" y="7696"/>
                    <a:pt x="13615" y="7653"/>
                    <a:pt x="13615" y="7626"/>
                  </a:cubicBezTo>
                  <a:cubicBezTo>
                    <a:pt x="13615" y="7582"/>
                    <a:pt x="13593" y="7561"/>
                    <a:pt x="13544" y="7561"/>
                  </a:cubicBezTo>
                  <a:close/>
                  <a:moveTo>
                    <a:pt x="13544" y="7831"/>
                  </a:moveTo>
                  <a:cubicBezTo>
                    <a:pt x="13523" y="7831"/>
                    <a:pt x="13480" y="7852"/>
                    <a:pt x="13480" y="7896"/>
                  </a:cubicBezTo>
                  <a:cubicBezTo>
                    <a:pt x="13480" y="7923"/>
                    <a:pt x="13523" y="7966"/>
                    <a:pt x="13544" y="7966"/>
                  </a:cubicBezTo>
                  <a:cubicBezTo>
                    <a:pt x="13593" y="7966"/>
                    <a:pt x="13615" y="7923"/>
                    <a:pt x="13615" y="7896"/>
                  </a:cubicBezTo>
                  <a:cubicBezTo>
                    <a:pt x="13615" y="7852"/>
                    <a:pt x="13593" y="7831"/>
                    <a:pt x="13544" y="7831"/>
                  </a:cubicBezTo>
                  <a:close/>
                  <a:moveTo>
                    <a:pt x="13544" y="8101"/>
                  </a:moveTo>
                  <a:cubicBezTo>
                    <a:pt x="13523" y="8101"/>
                    <a:pt x="13480" y="8122"/>
                    <a:pt x="13480" y="8166"/>
                  </a:cubicBezTo>
                  <a:cubicBezTo>
                    <a:pt x="13480" y="8193"/>
                    <a:pt x="13523" y="8236"/>
                    <a:pt x="13544" y="8236"/>
                  </a:cubicBezTo>
                  <a:cubicBezTo>
                    <a:pt x="13593" y="8236"/>
                    <a:pt x="13615" y="8193"/>
                    <a:pt x="13615" y="8166"/>
                  </a:cubicBezTo>
                  <a:cubicBezTo>
                    <a:pt x="13615" y="8122"/>
                    <a:pt x="13593" y="8101"/>
                    <a:pt x="13544" y="8101"/>
                  </a:cubicBezTo>
                  <a:close/>
                  <a:moveTo>
                    <a:pt x="13544" y="8371"/>
                  </a:moveTo>
                  <a:cubicBezTo>
                    <a:pt x="13523" y="8371"/>
                    <a:pt x="13480" y="8392"/>
                    <a:pt x="13480" y="8436"/>
                  </a:cubicBezTo>
                  <a:cubicBezTo>
                    <a:pt x="13480" y="8463"/>
                    <a:pt x="13523" y="8506"/>
                    <a:pt x="13544" y="8506"/>
                  </a:cubicBezTo>
                  <a:cubicBezTo>
                    <a:pt x="13593" y="8506"/>
                    <a:pt x="13615" y="8463"/>
                    <a:pt x="13615" y="8436"/>
                  </a:cubicBezTo>
                  <a:cubicBezTo>
                    <a:pt x="13615" y="8392"/>
                    <a:pt x="13593" y="8371"/>
                    <a:pt x="13544" y="8371"/>
                  </a:cubicBezTo>
                  <a:close/>
                  <a:moveTo>
                    <a:pt x="13544" y="8641"/>
                  </a:moveTo>
                  <a:cubicBezTo>
                    <a:pt x="13523" y="8641"/>
                    <a:pt x="13480" y="8662"/>
                    <a:pt x="13480" y="8706"/>
                  </a:cubicBezTo>
                  <a:cubicBezTo>
                    <a:pt x="13480" y="8733"/>
                    <a:pt x="13523" y="8776"/>
                    <a:pt x="13544" y="8776"/>
                  </a:cubicBezTo>
                  <a:cubicBezTo>
                    <a:pt x="13593" y="8776"/>
                    <a:pt x="13615" y="8733"/>
                    <a:pt x="13615" y="8706"/>
                  </a:cubicBezTo>
                  <a:cubicBezTo>
                    <a:pt x="13615" y="8662"/>
                    <a:pt x="13593" y="8641"/>
                    <a:pt x="13544" y="8641"/>
                  </a:cubicBezTo>
                  <a:close/>
                  <a:moveTo>
                    <a:pt x="13544" y="8911"/>
                  </a:moveTo>
                  <a:cubicBezTo>
                    <a:pt x="13523" y="8911"/>
                    <a:pt x="13480" y="8932"/>
                    <a:pt x="13480" y="8976"/>
                  </a:cubicBezTo>
                  <a:cubicBezTo>
                    <a:pt x="13480" y="9003"/>
                    <a:pt x="13523" y="9046"/>
                    <a:pt x="13544" y="9046"/>
                  </a:cubicBezTo>
                  <a:cubicBezTo>
                    <a:pt x="13593" y="9046"/>
                    <a:pt x="13615" y="9003"/>
                    <a:pt x="13615" y="8976"/>
                  </a:cubicBezTo>
                  <a:cubicBezTo>
                    <a:pt x="13615" y="8932"/>
                    <a:pt x="13593" y="8911"/>
                    <a:pt x="13544" y="8911"/>
                  </a:cubicBezTo>
                  <a:close/>
                  <a:moveTo>
                    <a:pt x="13544" y="9181"/>
                  </a:moveTo>
                  <a:cubicBezTo>
                    <a:pt x="13523" y="9181"/>
                    <a:pt x="13480" y="9202"/>
                    <a:pt x="13480" y="9246"/>
                  </a:cubicBezTo>
                  <a:cubicBezTo>
                    <a:pt x="13480" y="9273"/>
                    <a:pt x="13523" y="9316"/>
                    <a:pt x="13544" y="9316"/>
                  </a:cubicBezTo>
                  <a:cubicBezTo>
                    <a:pt x="13593" y="9316"/>
                    <a:pt x="13615" y="9273"/>
                    <a:pt x="13615" y="9246"/>
                  </a:cubicBezTo>
                  <a:cubicBezTo>
                    <a:pt x="13615" y="9202"/>
                    <a:pt x="13593" y="9181"/>
                    <a:pt x="13544" y="9181"/>
                  </a:cubicBezTo>
                  <a:close/>
                  <a:moveTo>
                    <a:pt x="13544" y="9451"/>
                  </a:moveTo>
                  <a:cubicBezTo>
                    <a:pt x="13523" y="9451"/>
                    <a:pt x="13480" y="9472"/>
                    <a:pt x="13480" y="9516"/>
                  </a:cubicBezTo>
                  <a:cubicBezTo>
                    <a:pt x="13480" y="9543"/>
                    <a:pt x="13523" y="9586"/>
                    <a:pt x="13544" y="9586"/>
                  </a:cubicBezTo>
                  <a:cubicBezTo>
                    <a:pt x="13593" y="9586"/>
                    <a:pt x="13615" y="9543"/>
                    <a:pt x="13615" y="9516"/>
                  </a:cubicBezTo>
                  <a:cubicBezTo>
                    <a:pt x="13615" y="9472"/>
                    <a:pt x="13593" y="9451"/>
                    <a:pt x="13544" y="9451"/>
                  </a:cubicBezTo>
                  <a:close/>
                  <a:moveTo>
                    <a:pt x="13544" y="9721"/>
                  </a:moveTo>
                  <a:cubicBezTo>
                    <a:pt x="13523" y="9721"/>
                    <a:pt x="13480" y="9742"/>
                    <a:pt x="13480" y="9786"/>
                  </a:cubicBezTo>
                  <a:cubicBezTo>
                    <a:pt x="13480" y="9813"/>
                    <a:pt x="13523" y="9856"/>
                    <a:pt x="13544" y="9856"/>
                  </a:cubicBezTo>
                  <a:cubicBezTo>
                    <a:pt x="13593" y="9856"/>
                    <a:pt x="13615" y="9813"/>
                    <a:pt x="13615" y="9786"/>
                  </a:cubicBezTo>
                  <a:cubicBezTo>
                    <a:pt x="13615" y="9742"/>
                    <a:pt x="13593" y="9721"/>
                    <a:pt x="13544" y="9721"/>
                  </a:cubicBezTo>
                  <a:close/>
                  <a:moveTo>
                    <a:pt x="13544" y="9991"/>
                  </a:moveTo>
                  <a:cubicBezTo>
                    <a:pt x="13523" y="9991"/>
                    <a:pt x="13480" y="10012"/>
                    <a:pt x="13480" y="10056"/>
                  </a:cubicBezTo>
                  <a:cubicBezTo>
                    <a:pt x="13480" y="10083"/>
                    <a:pt x="13523" y="10126"/>
                    <a:pt x="13544" y="10126"/>
                  </a:cubicBezTo>
                  <a:cubicBezTo>
                    <a:pt x="13593" y="10126"/>
                    <a:pt x="13615" y="10083"/>
                    <a:pt x="13615" y="10056"/>
                  </a:cubicBezTo>
                  <a:cubicBezTo>
                    <a:pt x="13615" y="10012"/>
                    <a:pt x="13593" y="9991"/>
                    <a:pt x="13544" y="9991"/>
                  </a:cubicBezTo>
                  <a:close/>
                  <a:moveTo>
                    <a:pt x="13544" y="10261"/>
                  </a:moveTo>
                  <a:cubicBezTo>
                    <a:pt x="13523" y="10261"/>
                    <a:pt x="13480" y="10282"/>
                    <a:pt x="13480" y="10326"/>
                  </a:cubicBezTo>
                  <a:cubicBezTo>
                    <a:pt x="13480" y="10353"/>
                    <a:pt x="13523" y="10396"/>
                    <a:pt x="13544" y="10396"/>
                  </a:cubicBezTo>
                  <a:cubicBezTo>
                    <a:pt x="13593" y="10396"/>
                    <a:pt x="13615" y="10353"/>
                    <a:pt x="13615" y="10326"/>
                  </a:cubicBezTo>
                  <a:cubicBezTo>
                    <a:pt x="13615" y="10282"/>
                    <a:pt x="13593" y="10261"/>
                    <a:pt x="13544" y="10261"/>
                  </a:cubicBezTo>
                  <a:close/>
                  <a:moveTo>
                    <a:pt x="13544" y="10531"/>
                  </a:moveTo>
                  <a:cubicBezTo>
                    <a:pt x="13523" y="10531"/>
                    <a:pt x="13480" y="10552"/>
                    <a:pt x="13480" y="10596"/>
                  </a:cubicBezTo>
                  <a:cubicBezTo>
                    <a:pt x="13480" y="10623"/>
                    <a:pt x="13523" y="10666"/>
                    <a:pt x="13544" y="10666"/>
                  </a:cubicBezTo>
                  <a:cubicBezTo>
                    <a:pt x="13593" y="10666"/>
                    <a:pt x="13615" y="10623"/>
                    <a:pt x="13615" y="10596"/>
                  </a:cubicBezTo>
                  <a:cubicBezTo>
                    <a:pt x="13615" y="10552"/>
                    <a:pt x="13593" y="10531"/>
                    <a:pt x="13544" y="10531"/>
                  </a:cubicBezTo>
                  <a:close/>
                  <a:moveTo>
                    <a:pt x="13544" y="10801"/>
                  </a:moveTo>
                  <a:cubicBezTo>
                    <a:pt x="13523" y="10801"/>
                    <a:pt x="13480" y="10822"/>
                    <a:pt x="13480" y="10866"/>
                  </a:cubicBezTo>
                  <a:cubicBezTo>
                    <a:pt x="13480" y="10893"/>
                    <a:pt x="13523" y="10936"/>
                    <a:pt x="13544" y="10936"/>
                  </a:cubicBezTo>
                  <a:cubicBezTo>
                    <a:pt x="13593" y="10936"/>
                    <a:pt x="13615" y="10893"/>
                    <a:pt x="13615" y="10866"/>
                  </a:cubicBezTo>
                  <a:cubicBezTo>
                    <a:pt x="13615" y="10822"/>
                    <a:pt x="13593" y="10801"/>
                    <a:pt x="13544" y="10801"/>
                  </a:cubicBezTo>
                  <a:close/>
                  <a:moveTo>
                    <a:pt x="13544" y="11071"/>
                  </a:moveTo>
                  <a:cubicBezTo>
                    <a:pt x="13523" y="11071"/>
                    <a:pt x="13480" y="11092"/>
                    <a:pt x="13480" y="11136"/>
                  </a:cubicBezTo>
                  <a:cubicBezTo>
                    <a:pt x="13480" y="11163"/>
                    <a:pt x="13523" y="11206"/>
                    <a:pt x="13544" y="11206"/>
                  </a:cubicBezTo>
                  <a:cubicBezTo>
                    <a:pt x="13593" y="11206"/>
                    <a:pt x="13615" y="11163"/>
                    <a:pt x="13615" y="11136"/>
                  </a:cubicBezTo>
                  <a:cubicBezTo>
                    <a:pt x="13615" y="11092"/>
                    <a:pt x="13593" y="11071"/>
                    <a:pt x="13544" y="11071"/>
                  </a:cubicBezTo>
                  <a:close/>
                  <a:moveTo>
                    <a:pt x="13544" y="11341"/>
                  </a:moveTo>
                  <a:cubicBezTo>
                    <a:pt x="13523" y="11341"/>
                    <a:pt x="13480" y="11362"/>
                    <a:pt x="13480" y="11406"/>
                  </a:cubicBezTo>
                  <a:cubicBezTo>
                    <a:pt x="13480" y="11433"/>
                    <a:pt x="13523" y="11476"/>
                    <a:pt x="13544" y="11476"/>
                  </a:cubicBezTo>
                  <a:cubicBezTo>
                    <a:pt x="13593" y="11476"/>
                    <a:pt x="13615" y="11433"/>
                    <a:pt x="13615" y="11406"/>
                  </a:cubicBezTo>
                  <a:cubicBezTo>
                    <a:pt x="13615" y="11362"/>
                    <a:pt x="13593" y="11341"/>
                    <a:pt x="13544" y="11341"/>
                  </a:cubicBezTo>
                  <a:close/>
                  <a:moveTo>
                    <a:pt x="13544" y="11611"/>
                  </a:moveTo>
                  <a:cubicBezTo>
                    <a:pt x="13523" y="11611"/>
                    <a:pt x="13480" y="11632"/>
                    <a:pt x="13480" y="11676"/>
                  </a:cubicBezTo>
                  <a:cubicBezTo>
                    <a:pt x="13480" y="11703"/>
                    <a:pt x="13523" y="11746"/>
                    <a:pt x="13544" y="11746"/>
                  </a:cubicBezTo>
                  <a:cubicBezTo>
                    <a:pt x="13593" y="11746"/>
                    <a:pt x="13615" y="11703"/>
                    <a:pt x="13615" y="11676"/>
                  </a:cubicBezTo>
                  <a:cubicBezTo>
                    <a:pt x="13615" y="11632"/>
                    <a:pt x="13593" y="11611"/>
                    <a:pt x="13544" y="11611"/>
                  </a:cubicBezTo>
                  <a:close/>
                  <a:moveTo>
                    <a:pt x="13544" y="11881"/>
                  </a:moveTo>
                  <a:cubicBezTo>
                    <a:pt x="13523" y="11881"/>
                    <a:pt x="13480" y="11902"/>
                    <a:pt x="13480" y="11946"/>
                  </a:cubicBezTo>
                  <a:cubicBezTo>
                    <a:pt x="13480" y="11973"/>
                    <a:pt x="13523" y="12016"/>
                    <a:pt x="13544" y="12016"/>
                  </a:cubicBezTo>
                  <a:cubicBezTo>
                    <a:pt x="13593" y="12016"/>
                    <a:pt x="13615" y="11973"/>
                    <a:pt x="13615" y="11946"/>
                  </a:cubicBezTo>
                  <a:cubicBezTo>
                    <a:pt x="13615" y="11902"/>
                    <a:pt x="13593" y="11881"/>
                    <a:pt x="13544" y="11881"/>
                  </a:cubicBezTo>
                  <a:close/>
                  <a:moveTo>
                    <a:pt x="13544" y="12151"/>
                  </a:moveTo>
                  <a:cubicBezTo>
                    <a:pt x="13523" y="12151"/>
                    <a:pt x="13480" y="12173"/>
                    <a:pt x="13480" y="12216"/>
                  </a:cubicBezTo>
                  <a:cubicBezTo>
                    <a:pt x="13480" y="12243"/>
                    <a:pt x="13523" y="12286"/>
                    <a:pt x="13544" y="12286"/>
                  </a:cubicBezTo>
                  <a:cubicBezTo>
                    <a:pt x="13593" y="12286"/>
                    <a:pt x="13615" y="12243"/>
                    <a:pt x="13615" y="12216"/>
                  </a:cubicBezTo>
                  <a:cubicBezTo>
                    <a:pt x="13615" y="12173"/>
                    <a:pt x="13593" y="12151"/>
                    <a:pt x="13544" y="12151"/>
                  </a:cubicBezTo>
                  <a:close/>
                  <a:moveTo>
                    <a:pt x="13544" y="12421"/>
                  </a:moveTo>
                  <a:cubicBezTo>
                    <a:pt x="13523" y="12421"/>
                    <a:pt x="13480" y="12443"/>
                    <a:pt x="13480" y="12486"/>
                  </a:cubicBezTo>
                  <a:cubicBezTo>
                    <a:pt x="13480" y="12513"/>
                    <a:pt x="13523" y="12556"/>
                    <a:pt x="13544" y="12556"/>
                  </a:cubicBezTo>
                  <a:cubicBezTo>
                    <a:pt x="13593" y="12556"/>
                    <a:pt x="13615" y="12513"/>
                    <a:pt x="13615" y="12486"/>
                  </a:cubicBezTo>
                  <a:cubicBezTo>
                    <a:pt x="13615" y="12443"/>
                    <a:pt x="13593" y="12421"/>
                    <a:pt x="13544" y="12421"/>
                  </a:cubicBezTo>
                  <a:close/>
                  <a:moveTo>
                    <a:pt x="13544" y="12691"/>
                  </a:moveTo>
                  <a:cubicBezTo>
                    <a:pt x="13523" y="12691"/>
                    <a:pt x="13480" y="12713"/>
                    <a:pt x="13480" y="12756"/>
                  </a:cubicBezTo>
                  <a:cubicBezTo>
                    <a:pt x="13480" y="12783"/>
                    <a:pt x="13523" y="12826"/>
                    <a:pt x="13544" y="12826"/>
                  </a:cubicBezTo>
                  <a:cubicBezTo>
                    <a:pt x="13593" y="12826"/>
                    <a:pt x="13615" y="12783"/>
                    <a:pt x="13615" y="12756"/>
                  </a:cubicBezTo>
                  <a:cubicBezTo>
                    <a:pt x="13615" y="12713"/>
                    <a:pt x="13593" y="12691"/>
                    <a:pt x="13544" y="12691"/>
                  </a:cubicBezTo>
                  <a:close/>
                  <a:moveTo>
                    <a:pt x="13544" y="12961"/>
                  </a:moveTo>
                  <a:cubicBezTo>
                    <a:pt x="13523" y="12961"/>
                    <a:pt x="13480" y="12983"/>
                    <a:pt x="13480" y="13026"/>
                  </a:cubicBezTo>
                  <a:cubicBezTo>
                    <a:pt x="13480" y="13053"/>
                    <a:pt x="13523" y="13096"/>
                    <a:pt x="13544" y="13096"/>
                  </a:cubicBezTo>
                  <a:cubicBezTo>
                    <a:pt x="13593" y="13096"/>
                    <a:pt x="13615" y="13053"/>
                    <a:pt x="13615" y="13026"/>
                  </a:cubicBezTo>
                  <a:cubicBezTo>
                    <a:pt x="13615" y="12983"/>
                    <a:pt x="13593" y="12961"/>
                    <a:pt x="13544" y="12961"/>
                  </a:cubicBezTo>
                  <a:close/>
                  <a:moveTo>
                    <a:pt x="13544" y="13231"/>
                  </a:moveTo>
                  <a:cubicBezTo>
                    <a:pt x="13523" y="13231"/>
                    <a:pt x="13480" y="13253"/>
                    <a:pt x="13480" y="13296"/>
                  </a:cubicBezTo>
                  <a:cubicBezTo>
                    <a:pt x="13480" y="13323"/>
                    <a:pt x="13523" y="13366"/>
                    <a:pt x="13544" y="13366"/>
                  </a:cubicBezTo>
                  <a:cubicBezTo>
                    <a:pt x="13593" y="13366"/>
                    <a:pt x="13615" y="13323"/>
                    <a:pt x="13615" y="13296"/>
                  </a:cubicBezTo>
                  <a:cubicBezTo>
                    <a:pt x="13615" y="13253"/>
                    <a:pt x="13593" y="13231"/>
                    <a:pt x="13544" y="13231"/>
                  </a:cubicBezTo>
                  <a:close/>
                  <a:moveTo>
                    <a:pt x="13544" y="13501"/>
                  </a:moveTo>
                  <a:cubicBezTo>
                    <a:pt x="13523" y="13501"/>
                    <a:pt x="13480" y="13523"/>
                    <a:pt x="13480" y="13566"/>
                  </a:cubicBezTo>
                  <a:cubicBezTo>
                    <a:pt x="13480" y="13593"/>
                    <a:pt x="13523" y="13636"/>
                    <a:pt x="13544" y="13636"/>
                  </a:cubicBezTo>
                  <a:cubicBezTo>
                    <a:pt x="13593" y="13636"/>
                    <a:pt x="13615" y="13593"/>
                    <a:pt x="13615" y="13566"/>
                  </a:cubicBezTo>
                  <a:cubicBezTo>
                    <a:pt x="13615" y="13523"/>
                    <a:pt x="13593" y="13501"/>
                    <a:pt x="13544" y="13501"/>
                  </a:cubicBezTo>
                  <a:close/>
                  <a:moveTo>
                    <a:pt x="13544" y="13771"/>
                  </a:moveTo>
                  <a:cubicBezTo>
                    <a:pt x="13523" y="13771"/>
                    <a:pt x="13480" y="13793"/>
                    <a:pt x="13480" y="13836"/>
                  </a:cubicBezTo>
                  <a:cubicBezTo>
                    <a:pt x="13480" y="13863"/>
                    <a:pt x="13523" y="13906"/>
                    <a:pt x="13544" y="13906"/>
                  </a:cubicBezTo>
                  <a:cubicBezTo>
                    <a:pt x="13593" y="13906"/>
                    <a:pt x="13615" y="13863"/>
                    <a:pt x="13615" y="13836"/>
                  </a:cubicBezTo>
                  <a:cubicBezTo>
                    <a:pt x="13615" y="13793"/>
                    <a:pt x="13593" y="13771"/>
                    <a:pt x="13544" y="13771"/>
                  </a:cubicBezTo>
                  <a:close/>
                  <a:moveTo>
                    <a:pt x="13544" y="14041"/>
                  </a:moveTo>
                  <a:cubicBezTo>
                    <a:pt x="13523" y="14041"/>
                    <a:pt x="13480" y="14063"/>
                    <a:pt x="13480" y="14106"/>
                  </a:cubicBezTo>
                  <a:cubicBezTo>
                    <a:pt x="13480" y="14133"/>
                    <a:pt x="13523" y="14176"/>
                    <a:pt x="13544" y="14176"/>
                  </a:cubicBezTo>
                  <a:cubicBezTo>
                    <a:pt x="13593" y="14176"/>
                    <a:pt x="13615" y="14133"/>
                    <a:pt x="13615" y="14106"/>
                  </a:cubicBezTo>
                  <a:cubicBezTo>
                    <a:pt x="13615" y="14063"/>
                    <a:pt x="13593" y="14041"/>
                    <a:pt x="13544" y="14041"/>
                  </a:cubicBezTo>
                  <a:close/>
                  <a:moveTo>
                    <a:pt x="13544" y="14311"/>
                  </a:moveTo>
                  <a:cubicBezTo>
                    <a:pt x="13523" y="14311"/>
                    <a:pt x="13480" y="14333"/>
                    <a:pt x="13480" y="14376"/>
                  </a:cubicBezTo>
                  <a:cubicBezTo>
                    <a:pt x="13480" y="14403"/>
                    <a:pt x="13523" y="14446"/>
                    <a:pt x="13544" y="14446"/>
                  </a:cubicBezTo>
                  <a:cubicBezTo>
                    <a:pt x="13593" y="14446"/>
                    <a:pt x="13615" y="14403"/>
                    <a:pt x="13615" y="14376"/>
                  </a:cubicBezTo>
                  <a:cubicBezTo>
                    <a:pt x="13615" y="14333"/>
                    <a:pt x="13593" y="14311"/>
                    <a:pt x="13544" y="14311"/>
                  </a:cubicBezTo>
                  <a:close/>
                  <a:moveTo>
                    <a:pt x="13544" y="14581"/>
                  </a:moveTo>
                  <a:cubicBezTo>
                    <a:pt x="13523" y="14581"/>
                    <a:pt x="13480" y="14603"/>
                    <a:pt x="13480" y="14646"/>
                  </a:cubicBezTo>
                  <a:cubicBezTo>
                    <a:pt x="13480" y="14673"/>
                    <a:pt x="13523" y="14716"/>
                    <a:pt x="13544" y="14716"/>
                  </a:cubicBezTo>
                  <a:cubicBezTo>
                    <a:pt x="13593" y="14716"/>
                    <a:pt x="13615" y="14673"/>
                    <a:pt x="13615" y="14646"/>
                  </a:cubicBezTo>
                  <a:cubicBezTo>
                    <a:pt x="13615" y="14603"/>
                    <a:pt x="13593" y="14581"/>
                    <a:pt x="13544" y="14581"/>
                  </a:cubicBezTo>
                  <a:close/>
                  <a:moveTo>
                    <a:pt x="13544" y="14851"/>
                  </a:moveTo>
                  <a:cubicBezTo>
                    <a:pt x="13523" y="14851"/>
                    <a:pt x="13480" y="14873"/>
                    <a:pt x="13480" y="14916"/>
                  </a:cubicBezTo>
                  <a:cubicBezTo>
                    <a:pt x="13480" y="14943"/>
                    <a:pt x="13523" y="14986"/>
                    <a:pt x="13544" y="14986"/>
                  </a:cubicBezTo>
                  <a:cubicBezTo>
                    <a:pt x="13593" y="14986"/>
                    <a:pt x="13615" y="14943"/>
                    <a:pt x="13615" y="14916"/>
                  </a:cubicBezTo>
                  <a:cubicBezTo>
                    <a:pt x="13615" y="14873"/>
                    <a:pt x="13593" y="14851"/>
                    <a:pt x="13544" y="14851"/>
                  </a:cubicBezTo>
                  <a:close/>
                  <a:moveTo>
                    <a:pt x="13544" y="15121"/>
                  </a:moveTo>
                  <a:cubicBezTo>
                    <a:pt x="13523" y="15121"/>
                    <a:pt x="13480" y="15143"/>
                    <a:pt x="13480" y="15186"/>
                  </a:cubicBezTo>
                  <a:cubicBezTo>
                    <a:pt x="13480" y="15213"/>
                    <a:pt x="13523" y="15256"/>
                    <a:pt x="13544" y="15256"/>
                  </a:cubicBezTo>
                  <a:cubicBezTo>
                    <a:pt x="13593" y="15256"/>
                    <a:pt x="13615" y="15213"/>
                    <a:pt x="13615" y="15186"/>
                  </a:cubicBezTo>
                  <a:cubicBezTo>
                    <a:pt x="13615" y="15143"/>
                    <a:pt x="13593" y="15121"/>
                    <a:pt x="13544" y="15121"/>
                  </a:cubicBezTo>
                  <a:close/>
                  <a:moveTo>
                    <a:pt x="71" y="15143"/>
                  </a:moveTo>
                  <a:cubicBezTo>
                    <a:pt x="44" y="15143"/>
                    <a:pt x="0" y="15164"/>
                    <a:pt x="0" y="15213"/>
                  </a:cubicBezTo>
                  <a:cubicBezTo>
                    <a:pt x="0" y="15234"/>
                    <a:pt x="44" y="15278"/>
                    <a:pt x="71" y="15278"/>
                  </a:cubicBezTo>
                  <a:cubicBezTo>
                    <a:pt x="114" y="15278"/>
                    <a:pt x="135" y="15234"/>
                    <a:pt x="135" y="15213"/>
                  </a:cubicBezTo>
                  <a:cubicBezTo>
                    <a:pt x="135" y="15164"/>
                    <a:pt x="114" y="15143"/>
                    <a:pt x="71" y="15143"/>
                  </a:cubicBezTo>
                  <a:close/>
                  <a:moveTo>
                    <a:pt x="341" y="15143"/>
                  </a:moveTo>
                  <a:cubicBezTo>
                    <a:pt x="314" y="15143"/>
                    <a:pt x="270" y="15164"/>
                    <a:pt x="270" y="15213"/>
                  </a:cubicBezTo>
                  <a:cubicBezTo>
                    <a:pt x="270" y="15234"/>
                    <a:pt x="314" y="15278"/>
                    <a:pt x="341" y="15278"/>
                  </a:cubicBezTo>
                  <a:cubicBezTo>
                    <a:pt x="384" y="15278"/>
                    <a:pt x="405" y="15234"/>
                    <a:pt x="405" y="15213"/>
                  </a:cubicBezTo>
                  <a:cubicBezTo>
                    <a:pt x="405" y="15164"/>
                    <a:pt x="384" y="15143"/>
                    <a:pt x="341" y="15143"/>
                  </a:cubicBezTo>
                  <a:close/>
                  <a:moveTo>
                    <a:pt x="611" y="15143"/>
                  </a:moveTo>
                  <a:cubicBezTo>
                    <a:pt x="584" y="15143"/>
                    <a:pt x="540" y="15164"/>
                    <a:pt x="540" y="15213"/>
                  </a:cubicBezTo>
                  <a:cubicBezTo>
                    <a:pt x="540" y="15234"/>
                    <a:pt x="584" y="15278"/>
                    <a:pt x="611" y="15278"/>
                  </a:cubicBezTo>
                  <a:cubicBezTo>
                    <a:pt x="654" y="15278"/>
                    <a:pt x="675" y="15234"/>
                    <a:pt x="675" y="15213"/>
                  </a:cubicBezTo>
                  <a:cubicBezTo>
                    <a:pt x="675" y="15164"/>
                    <a:pt x="654" y="15143"/>
                    <a:pt x="611" y="15143"/>
                  </a:cubicBezTo>
                  <a:close/>
                  <a:moveTo>
                    <a:pt x="881" y="15143"/>
                  </a:moveTo>
                  <a:cubicBezTo>
                    <a:pt x="854" y="15143"/>
                    <a:pt x="810" y="15164"/>
                    <a:pt x="810" y="15213"/>
                  </a:cubicBezTo>
                  <a:cubicBezTo>
                    <a:pt x="810" y="15234"/>
                    <a:pt x="854" y="15278"/>
                    <a:pt x="881" y="15278"/>
                  </a:cubicBezTo>
                  <a:cubicBezTo>
                    <a:pt x="924" y="15278"/>
                    <a:pt x="945" y="15234"/>
                    <a:pt x="945" y="15213"/>
                  </a:cubicBezTo>
                  <a:cubicBezTo>
                    <a:pt x="945" y="15164"/>
                    <a:pt x="924" y="15143"/>
                    <a:pt x="881" y="15143"/>
                  </a:cubicBezTo>
                  <a:close/>
                  <a:moveTo>
                    <a:pt x="1151" y="15143"/>
                  </a:moveTo>
                  <a:cubicBezTo>
                    <a:pt x="1124" y="15143"/>
                    <a:pt x="1080" y="15164"/>
                    <a:pt x="1080" y="15213"/>
                  </a:cubicBezTo>
                  <a:cubicBezTo>
                    <a:pt x="1080" y="15234"/>
                    <a:pt x="1124" y="15278"/>
                    <a:pt x="1151" y="15278"/>
                  </a:cubicBezTo>
                  <a:cubicBezTo>
                    <a:pt x="1194" y="15278"/>
                    <a:pt x="1215" y="15234"/>
                    <a:pt x="1215" y="15213"/>
                  </a:cubicBezTo>
                  <a:cubicBezTo>
                    <a:pt x="1215" y="15164"/>
                    <a:pt x="1194" y="15143"/>
                    <a:pt x="1151" y="15143"/>
                  </a:cubicBezTo>
                  <a:close/>
                  <a:moveTo>
                    <a:pt x="1421" y="15143"/>
                  </a:moveTo>
                  <a:cubicBezTo>
                    <a:pt x="1394" y="15143"/>
                    <a:pt x="1351" y="15164"/>
                    <a:pt x="1351" y="15213"/>
                  </a:cubicBezTo>
                  <a:cubicBezTo>
                    <a:pt x="1351" y="15234"/>
                    <a:pt x="1394" y="15278"/>
                    <a:pt x="1421" y="15278"/>
                  </a:cubicBezTo>
                  <a:cubicBezTo>
                    <a:pt x="1464" y="15278"/>
                    <a:pt x="1486" y="15234"/>
                    <a:pt x="1486" y="15213"/>
                  </a:cubicBezTo>
                  <a:cubicBezTo>
                    <a:pt x="1486" y="15164"/>
                    <a:pt x="1464" y="15143"/>
                    <a:pt x="1421" y="15143"/>
                  </a:cubicBezTo>
                  <a:close/>
                  <a:moveTo>
                    <a:pt x="1691" y="15143"/>
                  </a:moveTo>
                  <a:cubicBezTo>
                    <a:pt x="1664" y="15143"/>
                    <a:pt x="1621" y="15164"/>
                    <a:pt x="1621" y="15213"/>
                  </a:cubicBezTo>
                  <a:cubicBezTo>
                    <a:pt x="1621" y="15234"/>
                    <a:pt x="1664" y="15278"/>
                    <a:pt x="1691" y="15278"/>
                  </a:cubicBezTo>
                  <a:cubicBezTo>
                    <a:pt x="1734" y="15278"/>
                    <a:pt x="1756" y="15234"/>
                    <a:pt x="1756" y="15213"/>
                  </a:cubicBezTo>
                  <a:cubicBezTo>
                    <a:pt x="1756" y="15164"/>
                    <a:pt x="1734" y="15143"/>
                    <a:pt x="1691" y="15143"/>
                  </a:cubicBezTo>
                  <a:close/>
                  <a:moveTo>
                    <a:pt x="1961" y="15143"/>
                  </a:moveTo>
                  <a:cubicBezTo>
                    <a:pt x="1934" y="15143"/>
                    <a:pt x="1891" y="15164"/>
                    <a:pt x="1891" y="15213"/>
                  </a:cubicBezTo>
                  <a:cubicBezTo>
                    <a:pt x="1891" y="15234"/>
                    <a:pt x="1934" y="15278"/>
                    <a:pt x="1961" y="15278"/>
                  </a:cubicBezTo>
                  <a:cubicBezTo>
                    <a:pt x="2004" y="15278"/>
                    <a:pt x="2026" y="15234"/>
                    <a:pt x="2026" y="15213"/>
                  </a:cubicBezTo>
                  <a:cubicBezTo>
                    <a:pt x="2026" y="15164"/>
                    <a:pt x="2004" y="15143"/>
                    <a:pt x="1961" y="15143"/>
                  </a:cubicBezTo>
                  <a:close/>
                  <a:moveTo>
                    <a:pt x="2231" y="15143"/>
                  </a:moveTo>
                  <a:cubicBezTo>
                    <a:pt x="2204" y="15143"/>
                    <a:pt x="2161" y="15164"/>
                    <a:pt x="2161" y="15213"/>
                  </a:cubicBezTo>
                  <a:cubicBezTo>
                    <a:pt x="2161" y="15234"/>
                    <a:pt x="2204" y="15278"/>
                    <a:pt x="2231" y="15278"/>
                  </a:cubicBezTo>
                  <a:cubicBezTo>
                    <a:pt x="2274" y="15278"/>
                    <a:pt x="2296" y="15234"/>
                    <a:pt x="2296" y="15213"/>
                  </a:cubicBezTo>
                  <a:cubicBezTo>
                    <a:pt x="2296" y="15164"/>
                    <a:pt x="2274" y="15143"/>
                    <a:pt x="2231" y="15143"/>
                  </a:cubicBezTo>
                  <a:close/>
                  <a:moveTo>
                    <a:pt x="2501" y="15143"/>
                  </a:moveTo>
                  <a:cubicBezTo>
                    <a:pt x="2474" y="15143"/>
                    <a:pt x="2431" y="15164"/>
                    <a:pt x="2431" y="15213"/>
                  </a:cubicBezTo>
                  <a:cubicBezTo>
                    <a:pt x="2431" y="15234"/>
                    <a:pt x="2474" y="15278"/>
                    <a:pt x="2501" y="15278"/>
                  </a:cubicBezTo>
                  <a:cubicBezTo>
                    <a:pt x="2544" y="15278"/>
                    <a:pt x="2566" y="15234"/>
                    <a:pt x="2566" y="15213"/>
                  </a:cubicBezTo>
                  <a:cubicBezTo>
                    <a:pt x="2566" y="15164"/>
                    <a:pt x="2544" y="15143"/>
                    <a:pt x="2501" y="15143"/>
                  </a:cubicBezTo>
                  <a:close/>
                  <a:moveTo>
                    <a:pt x="2771" y="15143"/>
                  </a:moveTo>
                  <a:cubicBezTo>
                    <a:pt x="2744" y="15143"/>
                    <a:pt x="2701" y="15164"/>
                    <a:pt x="2701" y="15213"/>
                  </a:cubicBezTo>
                  <a:cubicBezTo>
                    <a:pt x="2701" y="15234"/>
                    <a:pt x="2744" y="15278"/>
                    <a:pt x="2771" y="15278"/>
                  </a:cubicBezTo>
                  <a:cubicBezTo>
                    <a:pt x="2814" y="15278"/>
                    <a:pt x="2836" y="15234"/>
                    <a:pt x="2836" y="15213"/>
                  </a:cubicBezTo>
                  <a:cubicBezTo>
                    <a:pt x="2836" y="15164"/>
                    <a:pt x="2814" y="15143"/>
                    <a:pt x="2771" y="15143"/>
                  </a:cubicBezTo>
                  <a:close/>
                  <a:moveTo>
                    <a:pt x="3041" y="15143"/>
                  </a:moveTo>
                  <a:cubicBezTo>
                    <a:pt x="3014" y="15143"/>
                    <a:pt x="2971" y="15164"/>
                    <a:pt x="2971" y="15213"/>
                  </a:cubicBezTo>
                  <a:cubicBezTo>
                    <a:pt x="2971" y="15234"/>
                    <a:pt x="3014" y="15278"/>
                    <a:pt x="3041" y="15278"/>
                  </a:cubicBezTo>
                  <a:cubicBezTo>
                    <a:pt x="3084" y="15278"/>
                    <a:pt x="3106" y="15234"/>
                    <a:pt x="3106" y="15213"/>
                  </a:cubicBezTo>
                  <a:cubicBezTo>
                    <a:pt x="3106" y="15164"/>
                    <a:pt x="3084" y="15143"/>
                    <a:pt x="3041" y="15143"/>
                  </a:cubicBezTo>
                  <a:close/>
                  <a:moveTo>
                    <a:pt x="3311" y="15143"/>
                  </a:moveTo>
                  <a:cubicBezTo>
                    <a:pt x="3284" y="15143"/>
                    <a:pt x="3241" y="15164"/>
                    <a:pt x="3241" y="15213"/>
                  </a:cubicBezTo>
                  <a:cubicBezTo>
                    <a:pt x="3241" y="15234"/>
                    <a:pt x="3284" y="15278"/>
                    <a:pt x="3311" y="15278"/>
                  </a:cubicBezTo>
                  <a:cubicBezTo>
                    <a:pt x="3332" y="15278"/>
                    <a:pt x="3354" y="15256"/>
                    <a:pt x="3376" y="15256"/>
                  </a:cubicBezTo>
                  <a:cubicBezTo>
                    <a:pt x="3354" y="15234"/>
                    <a:pt x="3354" y="15213"/>
                    <a:pt x="3354" y="15213"/>
                  </a:cubicBezTo>
                  <a:cubicBezTo>
                    <a:pt x="3354" y="15186"/>
                    <a:pt x="3354" y="15164"/>
                    <a:pt x="3376" y="15164"/>
                  </a:cubicBezTo>
                  <a:cubicBezTo>
                    <a:pt x="3354" y="15143"/>
                    <a:pt x="3332" y="15143"/>
                    <a:pt x="3311" y="15143"/>
                  </a:cubicBezTo>
                  <a:close/>
                  <a:moveTo>
                    <a:pt x="3581" y="15143"/>
                  </a:moveTo>
                  <a:cubicBezTo>
                    <a:pt x="3554" y="15143"/>
                    <a:pt x="3511" y="15164"/>
                    <a:pt x="3511" y="15213"/>
                  </a:cubicBezTo>
                  <a:cubicBezTo>
                    <a:pt x="3511" y="15234"/>
                    <a:pt x="3554" y="15278"/>
                    <a:pt x="3581" y="15278"/>
                  </a:cubicBezTo>
                  <a:cubicBezTo>
                    <a:pt x="3624" y="15278"/>
                    <a:pt x="3646" y="15234"/>
                    <a:pt x="3646" y="15213"/>
                  </a:cubicBezTo>
                  <a:cubicBezTo>
                    <a:pt x="3646" y="15164"/>
                    <a:pt x="3624" y="15143"/>
                    <a:pt x="3581" y="15143"/>
                  </a:cubicBezTo>
                  <a:close/>
                  <a:moveTo>
                    <a:pt x="3851" y="15143"/>
                  </a:moveTo>
                  <a:cubicBezTo>
                    <a:pt x="3824" y="15143"/>
                    <a:pt x="3781" y="15164"/>
                    <a:pt x="3781" y="15213"/>
                  </a:cubicBezTo>
                  <a:cubicBezTo>
                    <a:pt x="3781" y="15234"/>
                    <a:pt x="3824" y="15278"/>
                    <a:pt x="3851" y="15278"/>
                  </a:cubicBezTo>
                  <a:cubicBezTo>
                    <a:pt x="3894" y="15278"/>
                    <a:pt x="3916" y="15234"/>
                    <a:pt x="3916" y="15213"/>
                  </a:cubicBezTo>
                  <a:cubicBezTo>
                    <a:pt x="3916" y="15164"/>
                    <a:pt x="3894" y="15143"/>
                    <a:pt x="3851" y="15143"/>
                  </a:cubicBezTo>
                  <a:close/>
                  <a:moveTo>
                    <a:pt x="4121" y="15143"/>
                  </a:moveTo>
                  <a:cubicBezTo>
                    <a:pt x="4094" y="15143"/>
                    <a:pt x="4051" y="15164"/>
                    <a:pt x="4051" y="15213"/>
                  </a:cubicBezTo>
                  <a:cubicBezTo>
                    <a:pt x="4051" y="15234"/>
                    <a:pt x="4094" y="15278"/>
                    <a:pt x="4121" y="15278"/>
                  </a:cubicBezTo>
                  <a:cubicBezTo>
                    <a:pt x="4164" y="15278"/>
                    <a:pt x="4186" y="15234"/>
                    <a:pt x="4186" y="15213"/>
                  </a:cubicBezTo>
                  <a:cubicBezTo>
                    <a:pt x="4186" y="15164"/>
                    <a:pt x="4164" y="15143"/>
                    <a:pt x="4121" y="15143"/>
                  </a:cubicBezTo>
                  <a:close/>
                  <a:moveTo>
                    <a:pt x="4391" y="15143"/>
                  </a:moveTo>
                  <a:cubicBezTo>
                    <a:pt x="4364" y="15143"/>
                    <a:pt x="4321" y="15164"/>
                    <a:pt x="4321" y="15213"/>
                  </a:cubicBezTo>
                  <a:cubicBezTo>
                    <a:pt x="4321" y="15234"/>
                    <a:pt x="4364" y="15278"/>
                    <a:pt x="4391" y="15278"/>
                  </a:cubicBezTo>
                  <a:cubicBezTo>
                    <a:pt x="4434" y="15278"/>
                    <a:pt x="4456" y="15234"/>
                    <a:pt x="4456" y="15213"/>
                  </a:cubicBezTo>
                  <a:cubicBezTo>
                    <a:pt x="4456" y="15164"/>
                    <a:pt x="4434" y="15143"/>
                    <a:pt x="4391" y="15143"/>
                  </a:cubicBezTo>
                  <a:close/>
                  <a:moveTo>
                    <a:pt x="4661" y="15143"/>
                  </a:moveTo>
                  <a:cubicBezTo>
                    <a:pt x="4634" y="15143"/>
                    <a:pt x="4591" y="15164"/>
                    <a:pt x="4591" y="15213"/>
                  </a:cubicBezTo>
                  <a:cubicBezTo>
                    <a:pt x="4591" y="15234"/>
                    <a:pt x="4634" y="15278"/>
                    <a:pt x="4661" y="15278"/>
                  </a:cubicBezTo>
                  <a:cubicBezTo>
                    <a:pt x="4704" y="15278"/>
                    <a:pt x="4726" y="15234"/>
                    <a:pt x="4726" y="15213"/>
                  </a:cubicBezTo>
                  <a:cubicBezTo>
                    <a:pt x="4726" y="15164"/>
                    <a:pt x="4704" y="15143"/>
                    <a:pt x="4661" y="15143"/>
                  </a:cubicBezTo>
                  <a:close/>
                  <a:moveTo>
                    <a:pt x="4931" y="15143"/>
                  </a:moveTo>
                  <a:cubicBezTo>
                    <a:pt x="4904" y="15143"/>
                    <a:pt x="4861" y="15164"/>
                    <a:pt x="4861" y="15213"/>
                  </a:cubicBezTo>
                  <a:cubicBezTo>
                    <a:pt x="4861" y="15234"/>
                    <a:pt x="4904" y="15278"/>
                    <a:pt x="4931" y="15278"/>
                  </a:cubicBezTo>
                  <a:cubicBezTo>
                    <a:pt x="4974" y="15278"/>
                    <a:pt x="4996" y="15234"/>
                    <a:pt x="4996" y="15213"/>
                  </a:cubicBezTo>
                  <a:cubicBezTo>
                    <a:pt x="4996" y="15164"/>
                    <a:pt x="4974" y="15143"/>
                    <a:pt x="4931" y="15143"/>
                  </a:cubicBezTo>
                  <a:close/>
                  <a:moveTo>
                    <a:pt x="5201" y="15143"/>
                  </a:moveTo>
                  <a:cubicBezTo>
                    <a:pt x="5174" y="15143"/>
                    <a:pt x="5131" y="15164"/>
                    <a:pt x="5131" y="15213"/>
                  </a:cubicBezTo>
                  <a:cubicBezTo>
                    <a:pt x="5131" y="15234"/>
                    <a:pt x="5174" y="15278"/>
                    <a:pt x="5201" y="15278"/>
                  </a:cubicBezTo>
                  <a:cubicBezTo>
                    <a:pt x="5244" y="15278"/>
                    <a:pt x="5266" y="15234"/>
                    <a:pt x="5266" y="15213"/>
                  </a:cubicBezTo>
                  <a:cubicBezTo>
                    <a:pt x="5266" y="15164"/>
                    <a:pt x="5244" y="15143"/>
                    <a:pt x="5201" y="15143"/>
                  </a:cubicBezTo>
                  <a:close/>
                  <a:moveTo>
                    <a:pt x="5471" y="15143"/>
                  </a:moveTo>
                  <a:cubicBezTo>
                    <a:pt x="5444" y="15143"/>
                    <a:pt x="5401" y="15164"/>
                    <a:pt x="5401" y="15213"/>
                  </a:cubicBezTo>
                  <a:cubicBezTo>
                    <a:pt x="5401" y="15234"/>
                    <a:pt x="5444" y="15278"/>
                    <a:pt x="5471" y="15278"/>
                  </a:cubicBezTo>
                  <a:cubicBezTo>
                    <a:pt x="5514" y="15278"/>
                    <a:pt x="5536" y="15234"/>
                    <a:pt x="5536" y="15213"/>
                  </a:cubicBezTo>
                  <a:cubicBezTo>
                    <a:pt x="5536" y="15164"/>
                    <a:pt x="5514" y="15143"/>
                    <a:pt x="5471" y="15143"/>
                  </a:cubicBezTo>
                  <a:close/>
                  <a:moveTo>
                    <a:pt x="5741" y="15143"/>
                  </a:moveTo>
                  <a:cubicBezTo>
                    <a:pt x="5714" y="15143"/>
                    <a:pt x="5671" y="15164"/>
                    <a:pt x="5671" y="15213"/>
                  </a:cubicBezTo>
                  <a:cubicBezTo>
                    <a:pt x="5671" y="15234"/>
                    <a:pt x="5714" y="15278"/>
                    <a:pt x="5741" y="15278"/>
                  </a:cubicBezTo>
                  <a:cubicBezTo>
                    <a:pt x="5784" y="15278"/>
                    <a:pt x="5806" y="15234"/>
                    <a:pt x="5806" y="15213"/>
                  </a:cubicBezTo>
                  <a:cubicBezTo>
                    <a:pt x="5806" y="15164"/>
                    <a:pt x="5784" y="15143"/>
                    <a:pt x="5741" y="15143"/>
                  </a:cubicBezTo>
                  <a:close/>
                  <a:moveTo>
                    <a:pt x="6011" y="15143"/>
                  </a:moveTo>
                  <a:cubicBezTo>
                    <a:pt x="5984" y="15143"/>
                    <a:pt x="5941" y="15164"/>
                    <a:pt x="5941" y="15213"/>
                  </a:cubicBezTo>
                  <a:cubicBezTo>
                    <a:pt x="5941" y="15234"/>
                    <a:pt x="5984" y="15278"/>
                    <a:pt x="6011" y="15278"/>
                  </a:cubicBezTo>
                  <a:cubicBezTo>
                    <a:pt x="6054" y="15278"/>
                    <a:pt x="6076" y="15234"/>
                    <a:pt x="6076" y="15213"/>
                  </a:cubicBezTo>
                  <a:cubicBezTo>
                    <a:pt x="6076" y="15164"/>
                    <a:pt x="6054" y="15143"/>
                    <a:pt x="6011" y="15143"/>
                  </a:cubicBezTo>
                  <a:close/>
                  <a:moveTo>
                    <a:pt x="6281" y="15143"/>
                  </a:moveTo>
                  <a:cubicBezTo>
                    <a:pt x="6254" y="15143"/>
                    <a:pt x="6211" y="15164"/>
                    <a:pt x="6211" y="15213"/>
                  </a:cubicBezTo>
                  <a:cubicBezTo>
                    <a:pt x="6211" y="15234"/>
                    <a:pt x="6254" y="15278"/>
                    <a:pt x="6281" y="15278"/>
                  </a:cubicBezTo>
                  <a:cubicBezTo>
                    <a:pt x="6324" y="15278"/>
                    <a:pt x="6346" y="15234"/>
                    <a:pt x="6346" y="15213"/>
                  </a:cubicBezTo>
                  <a:cubicBezTo>
                    <a:pt x="6346" y="15164"/>
                    <a:pt x="6324" y="15143"/>
                    <a:pt x="6281" y="15143"/>
                  </a:cubicBezTo>
                  <a:close/>
                  <a:moveTo>
                    <a:pt x="6551" y="15143"/>
                  </a:moveTo>
                  <a:cubicBezTo>
                    <a:pt x="6524" y="15143"/>
                    <a:pt x="6481" y="15164"/>
                    <a:pt x="6481" y="15213"/>
                  </a:cubicBezTo>
                  <a:cubicBezTo>
                    <a:pt x="6481" y="15234"/>
                    <a:pt x="6524" y="15278"/>
                    <a:pt x="6551" y="15278"/>
                  </a:cubicBezTo>
                  <a:cubicBezTo>
                    <a:pt x="6594" y="15278"/>
                    <a:pt x="6616" y="15234"/>
                    <a:pt x="6616" y="15213"/>
                  </a:cubicBezTo>
                  <a:cubicBezTo>
                    <a:pt x="6616" y="15164"/>
                    <a:pt x="6594" y="15143"/>
                    <a:pt x="6551" y="15143"/>
                  </a:cubicBezTo>
                  <a:close/>
                  <a:moveTo>
                    <a:pt x="6821" y="15143"/>
                  </a:moveTo>
                  <a:cubicBezTo>
                    <a:pt x="6794" y="15143"/>
                    <a:pt x="6751" y="15164"/>
                    <a:pt x="6751" y="15213"/>
                  </a:cubicBezTo>
                  <a:cubicBezTo>
                    <a:pt x="6751" y="15234"/>
                    <a:pt x="6794" y="15278"/>
                    <a:pt x="6821" y="15278"/>
                  </a:cubicBezTo>
                  <a:cubicBezTo>
                    <a:pt x="6864" y="15278"/>
                    <a:pt x="6886" y="15234"/>
                    <a:pt x="6886" y="15213"/>
                  </a:cubicBezTo>
                  <a:cubicBezTo>
                    <a:pt x="6886" y="15164"/>
                    <a:pt x="6864" y="15143"/>
                    <a:pt x="6821" y="15143"/>
                  </a:cubicBezTo>
                  <a:close/>
                  <a:moveTo>
                    <a:pt x="7091" y="15143"/>
                  </a:moveTo>
                  <a:cubicBezTo>
                    <a:pt x="7064" y="15143"/>
                    <a:pt x="7021" y="15164"/>
                    <a:pt x="7021" y="15213"/>
                  </a:cubicBezTo>
                  <a:cubicBezTo>
                    <a:pt x="7021" y="15234"/>
                    <a:pt x="7064" y="15278"/>
                    <a:pt x="7091" y="15278"/>
                  </a:cubicBezTo>
                  <a:cubicBezTo>
                    <a:pt x="7134" y="15278"/>
                    <a:pt x="7156" y="15234"/>
                    <a:pt x="7156" y="15213"/>
                  </a:cubicBezTo>
                  <a:cubicBezTo>
                    <a:pt x="7156" y="15164"/>
                    <a:pt x="7134" y="15143"/>
                    <a:pt x="7091" y="15143"/>
                  </a:cubicBezTo>
                  <a:close/>
                  <a:moveTo>
                    <a:pt x="7361" y="15143"/>
                  </a:moveTo>
                  <a:cubicBezTo>
                    <a:pt x="7334" y="15143"/>
                    <a:pt x="7291" y="15164"/>
                    <a:pt x="7291" y="15213"/>
                  </a:cubicBezTo>
                  <a:cubicBezTo>
                    <a:pt x="7291" y="15234"/>
                    <a:pt x="7334" y="15278"/>
                    <a:pt x="7361" y="15278"/>
                  </a:cubicBezTo>
                  <a:cubicBezTo>
                    <a:pt x="7404" y="15278"/>
                    <a:pt x="7426" y="15234"/>
                    <a:pt x="7426" y="15213"/>
                  </a:cubicBezTo>
                  <a:cubicBezTo>
                    <a:pt x="7426" y="15164"/>
                    <a:pt x="7404" y="15143"/>
                    <a:pt x="7361" y="15143"/>
                  </a:cubicBezTo>
                  <a:close/>
                  <a:moveTo>
                    <a:pt x="7631" y="15143"/>
                  </a:moveTo>
                  <a:cubicBezTo>
                    <a:pt x="7604" y="15143"/>
                    <a:pt x="7561" y="15164"/>
                    <a:pt x="7561" y="15213"/>
                  </a:cubicBezTo>
                  <a:cubicBezTo>
                    <a:pt x="7561" y="15234"/>
                    <a:pt x="7604" y="15278"/>
                    <a:pt x="7631" y="15278"/>
                  </a:cubicBezTo>
                  <a:cubicBezTo>
                    <a:pt x="7674" y="15278"/>
                    <a:pt x="7696" y="15234"/>
                    <a:pt x="7696" y="15213"/>
                  </a:cubicBezTo>
                  <a:cubicBezTo>
                    <a:pt x="7696" y="15164"/>
                    <a:pt x="7674" y="15143"/>
                    <a:pt x="7631" y="15143"/>
                  </a:cubicBezTo>
                  <a:close/>
                  <a:moveTo>
                    <a:pt x="7901" y="15143"/>
                  </a:moveTo>
                  <a:cubicBezTo>
                    <a:pt x="7874" y="15143"/>
                    <a:pt x="7831" y="15164"/>
                    <a:pt x="7831" y="15213"/>
                  </a:cubicBezTo>
                  <a:cubicBezTo>
                    <a:pt x="7831" y="15234"/>
                    <a:pt x="7874" y="15278"/>
                    <a:pt x="7901" y="15278"/>
                  </a:cubicBezTo>
                  <a:cubicBezTo>
                    <a:pt x="7944" y="15278"/>
                    <a:pt x="7966" y="15234"/>
                    <a:pt x="7966" y="15213"/>
                  </a:cubicBezTo>
                  <a:cubicBezTo>
                    <a:pt x="7966" y="15164"/>
                    <a:pt x="7944" y="15143"/>
                    <a:pt x="7901" y="15143"/>
                  </a:cubicBezTo>
                  <a:close/>
                  <a:moveTo>
                    <a:pt x="8171" y="15143"/>
                  </a:moveTo>
                  <a:cubicBezTo>
                    <a:pt x="8144" y="15143"/>
                    <a:pt x="8101" y="15164"/>
                    <a:pt x="8101" y="15213"/>
                  </a:cubicBezTo>
                  <a:cubicBezTo>
                    <a:pt x="8101" y="15234"/>
                    <a:pt x="8144" y="15278"/>
                    <a:pt x="8171" y="15278"/>
                  </a:cubicBezTo>
                  <a:cubicBezTo>
                    <a:pt x="8214" y="15278"/>
                    <a:pt x="8236" y="15234"/>
                    <a:pt x="8236" y="15213"/>
                  </a:cubicBezTo>
                  <a:cubicBezTo>
                    <a:pt x="8236" y="15164"/>
                    <a:pt x="8214" y="15143"/>
                    <a:pt x="8171" y="15143"/>
                  </a:cubicBezTo>
                  <a:close/>
                  <a:moveTo>
                    <a:pt x="8441" y="15143"/>
                  </a:moveTo>
                  <a:cubicBezTo>
                    <a:pt x="8414" y="15143"/>
                    <a:pt x="8371" y="15164"/>
                    <a:pt x="8371" y="15213"/>
                  </a:cubicBezTo>
                  <a:cubicBezTo>
                    <a:pt x="8371" y="15234"/>
                    <a:pt x="8414" y="15278"/>
                    <a:pt x="8441" y="15278"/>
                  </a:cubicBezTo>
                  <a:cubicBezTo>
                    <a:pt x="8484" y="15278"/>
                    <a:pt x="8506" y="15234"/>
                    <a:pt x="8506" y="15213"/>
                  </a:cubicBezTo>
                  <a:cubicBezTo>
                    <a:pt x="8506" y="15164"/>
                    <a:pt x="8484" y="15143"/>
                    <a:pt x="8441" y="15143"/>
                  </a:cubicBezTo>
                  <a:close/>
                  <a:moveTo>
                    <a:pt x="8711" y="15143"/>
                  </a:moveTo>
                  <a:cubicBezTo>
                    <a:pt x="8684" y="15143"/>
                    <a:pt x="8641" y="15164"/>
                    <a:pt x="8641" y="15213"/>
                  </a:cubicBezTo>
                  <a:cubicBezTo>
                    <a:pt x="8641" y="15234"/>
                    <a:pt x="8684" y="15278"/>
                    <a:pt x="8711" y="15278"/>
                  </a:cubicBezTo>
                  <a:cubicBezTo>
                    <a:pt x="8754" y="15278"/>
                    <a:pt x="8776" y="15234"/>
                    <a:pt x="8776" y="15213"/>
                  </a:cubicBezTo>
                  <a:cubicBezTo>
                    <a:pt x="8776" y="15164"/>
                    <a:pt x="8754" y="15143"/>
                    <a:pt x="8711" y="15143"/>
                  </a:cubicBezTo>
                  <a:close/>
                  <a:moveTo>
                    <a:pt x="8981" y="15143"/>
                  </a:moveTo>
                  <a:cubicBezTo>
                    <a:pt x="8954" y="15143"/>
                    <a:pt x="8911" y="15164"/>
                    <a:pt x="8911" y="15213"/>
                  </a:cubicBezTo>
                  <a:cubicBezTo>
                    <a:pt x="8911" y="15234"/>
                    <a:pt x="8954" y="15278"/>
                    <a:pt x="8981" y="15278"/>
                  </a:cubicBezTo>
                  <a:cubicBezTo>
                    <a:pt x="9024" y="15278"/>
                    <a:pt x="9046" y="15234"/>
                    <a:pt x="9046" y="15213"/>
                  </a:cubicBezTo>
                  <a:cubicBezTo>
                    <a:pt x="9046" y="15164"/>
                    <a:pt x="9024" y="15143"/>
                    <a:pt x="8981" y="15143"/>
                  </a:cubicBezTo>
                  <a:close/>
                  <a:moveTo>
                    <a:pt x="9251" y="15143"/>
                  </a:moveTo>
                  <a:cubicBezTo>
                    <a:pt x="9224" y="15143"/>
                    <a:pt x="9181" y="15164"/>
                    <a:pt x="9181" y="15213"/>
                  </a:cubicBezTo>
                  <a:cubicBezTo>
                    <a:pt x="9181" y="15234"/>
                    <a:pt x="9224" y="15278"/>
                    <a:pt x="9251" y="15278"/>
                  </a:cubicBezTo>
                  <a:cubicBezTo>
                    <a:pt x="9294" y="15278"/>
                    <a:pt x="9316" y="15234"/>
                    <a:pt x="9316" y="15213"/>
                  </a:cubicBezTo>
                  <a:cubicBezTo>
                    <a:pt x="9316" y="15164"/>
                    <a:pt x="9294" y="15143"/>
                    <a:pt x="9251" y="15143"/>
                  </a:cubicBezTo>
                  <a:close/>
                  <a:moveTo>
                    <a:pt x="9521" y="15143"/>
                  </a:moveTo>
                  <a:cubicBezTo>
                    <a:pt x="9494" y="15143"/>
                    <a:pt x="9451" y="15164"/>
                    <a:pt x="9451" y="15213"/>
                  </a:cubicBezTo>
                  <a:cubicBezTo>
                    <a:pt x="9451" y="15234"/>
                    <a:pt x="9494" y="15278"/>
                    <a:pt x="9521" y="15278"/>
                  </a:cubicBezTo>
                  <a:cubicBezTo>
                    <a:pt x="9564" y="15278"/>
                    <a:pt x="9586" y="15234"/>
                    <a:pt x="9586" y="15213"/>
                  </a:cubicBezTo>
                  <a:cubicBezTo>
                    <a:pt x="9586" y="15164"/>
                    <a:pt x="9564" y="15143"/>
                    <a:pt x="9521" y="15143"/>
                  </a:cubicBezTo>
                  <a:close/>
                  <a:moveTo>
                    <a:pt x="9791" y="15143"/>
                  </a:moveTo>
                  <a:cubicBezTo>
                    <a:pt x="9764" y="15143"/>
                    <a:pt x="9721" y="15164"/>
                    <a:pt x="9721" y="15213"/>
                  </a:cubicBezTo>
                  <a:cubicBezTo>
                    <a:pt x="9721" y="15234"/>
                    <a:pt x="9764" y="15278"/>
                    <a:pt x="9791" y="15278"/>
                  </a:cubicBezTo>
                  <a:cubicBezTo>
                    <a:pt x="9834" y="15278"/>
                    <a:pt x="9856" y="15234"/>
                    <a:pt x="9856" y="15213"/>
                  </a:cubicBezTo>
                  <a:cubicBezTo>
                    <a:pt x="9856" y="15164"/>
                    <a:pt x="9834" y="15143"/>
                    <a:pt x="9791" y="15143"/>
                  </a:cubicBezTo>
                  <a:close/>
                  <a:moveTo>
                    <a:pt x="10061" y="15143"/>
                  </a:moveTo>
                  <a:cubicBezTo>
                    <a:pt x="10034" y="15143"/>
                    <a:pt x="9991" y="15164"/>
                    <a:pt x="9991" y="15213"/>
                  </a:cubicBezTo>
                  <a:cubicBezTo>
                    <a:pt x="9991" y="15234"/>
                    <a:pt x="10034" y="15278"/>
                    <a:pt x="10061" y="15278"/>
                  </a:cubicBezTo>
                  <a:cubicBezTo>
                    <a:pt x="10104" y="15278"/>
                    <a:pt x="10126" y="15234"/>
                    <a:pt x="10126" y="15213"/>
                  </a:cubicBezTo>
                  <a:cubicBezTo>
                    <a:pt x="10126" y="15164"/>
                    <a:pt x="10104" y="15143"/>
                    <a:pt x="10061" y="15143"/>
                  </a:cubicBezTo>
                  <a:close/>
                  <a:moveTo>
                    <a:pt x="10331" y="15143"/>
                  </a:moveTo>
                  <a:cubicBezTo>
                    <a:pt x="10304" y="15143"/>
                    <a:pt x="10261" y="15164"/>
                    <a:pt x="10261" y="15213"/>
                  </a:cubicBezTo>
                  <a:cubicBezTo>
                    <a:pt x="10261" y="15234"/>
                    <a:pt x="10304" y="15278"/>
                    <a:pt x="10331" y="15278"/>
                  </a:cubicBezTo>
                  <a:cubicBezTo>
                    <a:pt x="10374" y="15278"/>
                    <a:pt x="10396" y="15234"/>
                    <a:pt x="10396" y="15213"/>
                  </a:cubicBezTo>
                  <a:cubicBezTo>
                    <a:pt x="10396" y="15164"/>
                    <a:pt x="10374" y="15143"/>
                    <a:pt x="10331" y="15143"/>
                  </a:cubicBezTo>
                  <a:close/>
                  <a:moveTo>
                    <a:pt x="10601" y="15143"/>
                  </a:moveTo>
                  <a:cubicBezTo>
                    <a:pt x="10574" y="15143"/>
                    <a:pt x="10531" y="15164"/>
                    <a:pt x="10531" y="15213"/>
                  </a:cubicBezTo>
                  <a:cubicBezTo>
                    <a:pt x="10531" y="15234"/>
                    <a:pt x="10574" y="15278"/>
                    <a:pt x="10601" y="15278"/>
                  </a:cubicBezTo>
                  <a:cubicBezTo>
                    <a:pt x="10644" y="15278"/>
                    <a:pt x="10666" y="15234"/>
                    <a:pt x="10666" y="15213"/>
                  </a:cubicBezTo>
                  <a:cubicBezTo>
                    <a:pt x="10666" y="15164"/>
                    <a:pt x="10644" y="15143"/>
                    <a:pt x="10601" y="15143"/>
                  </a:cubicBezTo>
                  <a:close/>
                  <a:moveTo>
                    <a:pt x="10871" y="15143"/>
                  </a:moveTo>
                  <a:cubicBezTo>
                    <a:pt x="10844" y="15143"/>
                    <a:pt x="10801" y="15164"/>
                    <a:pt x="10801" y="15213"/>
                  </a:cubicBezTo>
                  <a:cubicBezTo>
                    <a:pt x="10801" y="15234"/>
                    <a:pt x="10844" y="15278"/>
                    <a:pt x="10871" y="15278"/>
                  </a:cubicBezTo>
                  <a:cubicBezTo>
                    <a:pt x="10914" y="15278"/>
                    <a:pt x="10936" y="15234"/>
                    <a:pt x="10936" y="15213"/>
                  </a:cubicBezTo>
                  <a:cubicBezTo>
                    <a:pt x="10936" y="15164"/>
                    <a:pt x="10914" y="15143"/>
                    <a:pt x="10871" y="15143"/>
                  </a:cubicBezTo>
                  <a:close/>
                  <a:moveTo>
                    <a:pt x="11141" y="15143"/>
                  </a:moveTo>
                  <a:cubicBezTo>
                    <a:pt x="11114" y="15143"/>
                    <a:pt x="11071" y="15164"/>
                    <a:pt x="11071" y="15213"/>
                  </a:cubicBezTo>
                  <a:cubicBezTo>
                    <a:pt x="11071" y="15234"/>
                    <a:pt x="11114" y="15278"/>
                    <a:pt x="11141" y="15278"/>
                  </a:cubicBezTo>
                  <a:cubicBezTo>
                    <a:pt x="11184" y="15278"/>
                    <a:pt x="11206" y="15234"/>
                    <a:pt x="11206" y="15213"/>
                  </a:cubicBezTo>
                  <a:cubicBezTo>
                    <a:pt x="11206" y="15164"/>
                    <a:pt x="11184" y="15143"/>
                    <a:pt x="11141" y="15143"/>
                  </a:cubicBezTo>
                  <a:close/>
                  <a:moveTo>
                    <a:pt x="11411" y="15143"/>
                  </a:moveTo>
                  <a:cubicBezTo>
                    <a:pt x="11384" y="15143"/>
                    <a:pt x="11341" y="15164"/>
                    <a:pt x="11341" y="15213"/>
                  </a:cubicBezTo>
                  <a:cubicBezTo>
                    <a:pt x="11341" y="15234"/>
                    <a:pt x="11384" y="15278"/>
                    <a:pt x="11411" y="15278"/>
                  </a:cubicBezTo>
                  <a:cubicBezTo>
                    <a:pt x="11454" y="15278"/>
                    <a:pt x="11476" y="15234"/>
                    <a:pt x="11476" y="15213"/>
                  </a:cubicBezTo>
                  <a:cubicBezTo>
                    <a:pt x="11476" y="15164"/>
                    <a:pt x="11454" y="15143"/>
                    <a:pt x="11411" y="15143"/>
                  </a:cubicBezTo>
                  <a:close/>
                  <a:moveTo>
                    <a:pt x="11681" y="15143"/>
                  </a:moveTo>
                  <a:cubicBezTo>
                    <a:pt x="11654" y="15143"/>
                    <a:pt x="11611" y="15164"/>
                    <a:pt x="11611" y="15213"/>
                  </a:cubicBezTo>
                  <a:cubicBezTo>
                    <a:pt x="11611" y="15234"/>
                    <a:pt x="11654" y="15278"/>
                    <a:pt x="11681" y="15278"/>
                  </a:cubicBezTo>
                  <a:cubicBezTo>
                    <a:pt x="11724" y="15278"/>
                    <a:pt x="11746" y="15234"/>
                    <a:pt x="11746" y="15213"/>
                  </a:cubicBezTo>
                  <a:cubicBezTo>
                    <a:pt x="11746" y="15164"/>
                    <a:pt x="11724" y="15143"/>
                    <a:pt x="11681" y="15143"/>
                  </a:cubicBezTo>
                  <a:close/>
                  <a:moveTo>
                    <a:pt x="11951" y="15143"/>
                  </a:moveTo>
                  <a:cubicBezTo>
                    <a:pt x="11924" y="15143"/>
                    <a:pt x="11881" y="15164"/>
                    <a:pt x="11881" y="15213"/>
                  </a:cubicBezTo>
                  <a:cubicBezTo>
                    <a:pt x="11881" y="15234"/>
                    <a:pt x="11924" y="15278"/>
                    <a:pt x="11951" y="15278"/>
                  </a:cubicBezTo>
                  <a:cubicBezTo>
                    <a:pt x="11994" y="15278"/>
                    <a:pt x="12016" y="15234"/>
                    <a:pt x="12016" y="15213"/>
                  </a:cubicBezTo>
                  <a:cubicBezTo>
                    <a:pt x="12016" y="15164"/>
                    <a:pt x="11994" y="15143"/>
                    <a:pt x="11951" y="15143"/>
                  </a:cubicBezTo>
                  <a:close/>
                  <a:moveTo>
                    <a:pt x="12221" y="15143"/>
                  </a:moveTo>
                  <a:cubicBezTo>
                    <a:pt x="12194" y="15143"/>
                    <a:pt x="12151" y="15164"/>
                    <a:pt x="12151" y="15213"/>
                  </a:cubicBezTo>
                  <a:cubicBezTo>
                    <a:pt x="12151" y="15234"/>
                    <a:pt x="12194" y="15278"/>
                    <a:pt x="12221" y="15278"/>
                  </a:cubicBezTo>
                  <a:cubicBezTo>
                    <a:pt x="12264" y="15278"/>
                    <a:pt x="12286" y="15234"/>
                    <a:pt x="12286" y="15213"/>
                  </a:cubicBezTo>
                  <a:cubicBezTo>
                    <a:pt x="12286" y="15164"/>
                    <a:pt x="12264" y="15143"/>
                    <a:pt x="12221" y="15143"/>
                  </a:cubicBezTo>
                  <a:close/>
                  <a:moveTo>
                    <a:pt x="12491" y="15143"/>
                  </a:moveTo>
                  <a:cubicBezTo>
                    <a:pt x="12464" y="15143"/>
                    <a:pt x="12421" y="15164"/>
                    <a:pt x="12421" y="15213"/>
                  </a:cubicBezTo>
                  <a:cubicBezTo>
                    <a:pt x="12421" y="15234"/>
                    <a:pt x="12464" y="15278"/>
                    <a:pt x="12491" y="15278"/>
                  </a:cubicBezTo>
                  <a:cubicBezTo>
                    <a:pt x="12534" y="15278"/>
                    <a:pt x="12556" y="15234"/>
                    <a:pt x="12556" y="15213"/>
                  </a:cubicBezTo>
                  <a:cubicBezTo>
                    <a:pt x="12556" y="15164"/>
                    <a:pt x="12534" y="15143"/>
                    <a:pt x="12491" y="15143"/>
                  </a:cubicBezTo>
                  <a:close/>
                  <a:moveTo>
                    <a:pt x="12761" y="15143"/>
                  </a:moveTo>
                  <a:cubicBezTo>
                    <a:pt x="12734" y="15143"/>
                    <a:pt x="12691" y="15164"/>
                    <a:pt x="12691" y="15213"/>
                  </a:cubicBezTo>
                  <a:cubicBezTo>
                    <a:pt x="12691" y="15234"/>
                    <a:pt x="12734" y="15278"/>
                    <a:pt x="12761" y="15278"/>
                  </a:cubicBezTo>
                  <a:cubicBezTo>
                    <a:pt x="12804" y="15278"/>
                    <a:pt x="12826" y="15234"/>
                    <a:pt x="12826" y="15213"/>
                  </a:cubicBezTo>
                  <a:cubicBezTo>
                    <a:pt x="12826" y="15164"/>
                    <a:pt x="12804" y="15143"/>
                    <a:pt x="12761" y="15143"/>
                  </a:cubicBezTo>
                  <a:close/>
                  <a:moveTo>
                    <a:pt x="13031" y="15143"/>
                  </a:moveTo>
                  <a:cubicBezTo>
                    <a:pt x="13004" y="15143"/>
                    <a:pt x="12961" y="15164"/>
                    <a:pt x="12961" y="15213"/>
                  </a:cubicBezTo>
                  <a:cubicBezTo>
                    <a:pt x="12961" y="15234"/>
                    <a:pt x="13004" y="15278"/>
                    <a:pt x="13031" y="15278"/>
                  </a:cubicBezTo>
                  <a:cubicBezTo>
                    <a:pt x="13074" y="15278"/>
                    <a:pt x="13096" y="15234"/>
                    <a:pt x="13096" y="15213"/>
                  </a:cubicBezTo>
                  <a:cubicBezTo>
                    <a:pt x="13096" y="15164"/>
                    <a:pt x="13074" y="15143"/>
                    <a:pt x="13031" y="15143"/>
                  </a:cubicBezTo>
                  <a:close/>
                  <a:moveTo>
                    <a:pt x="13301" y="15143"/>
                  </a:moveTo>
                  <a:cubicBezTo>
                    <a:pt x="13274" y="15143"/>
                    <a:pt x="13231" y="15164"/>
                    <a:pt x="13231" y="15213"/>
                  </a:cubicBezTo>
                  <a:cubicBezTo>
                    <a:pt x="13231" y="15234"/>
                    <a:pt x="13274" y="15278"/>
                    <a:pt x="13301" y="15278"/>
                  </a:cubicBezTo>
                  <a:cubicBezTo>
                    <a:pt x="13345" y="15278"/>
                    <a:pt x="13366" y="15234"/>
                    <a:pt x="13366" y="15213"/>
                  </a:cubicBezTo>
                  <a:cubicBezTo>
                    <a:pt x="13366" y="15164"/>
                    <a:pt x="13345" y="15143"/>
                    <a:pt x="13301" y="15143"/>
                  </a:cubicBezTo>
                  <a:close/>
                  <a:moveTo>
                    <a:pt x="71" y="15413"/>
                  </a:moveTo>
                  <a:cubicBezTo>
                    <a:pt x="44" y="15413"/>
                    <a:pt x="0" y="15434"/>
                    <a:pt x="0" y="15483"/>
                  </a:cubicBezTo>
                  <a:cubicBezTo>
                    <a:pt x="0" y="15504"/>
                    <a:pt x="44" y="15548"/>
                    <a:pt x="71" y="15548"/>
                  </a:cubicBezTo>
                  <a:cubicBezTo>
                    <a:pt x="114" y="15548"/>
                    <a:pt x="135" y="15504"/>
                    <a:pt x="135" y="15483"/>
                  </a:cubicBezTo>
                  <a:cubicBezTo>
                    <a:pt x="135" y="15434"/>
                    <a:pt x="114" y="15413"/>
                    <a:pt x="71" y="15413"/>
                  </a:cubicBezTo>
                  <a:close/>
                  <a:moveTo>
                    <a:pt x="71" y="15683"/>
                  </a:moveTo>
                  <a:cubicBezTo>
                    <a:pt x="44" y="15683"/>
                    <a:pt x="0" y="15704"/>
                    <a:pt x="0" y="15753"/>
                  </a:cubicBezTo>
                  <a:cubicBezTo>
                    <a:pt x="0" y="15774"/>
                    <a:pt x="44" y="15818"/>
                    <a:pt x="71" y="15818"/>
                  </a:cubicBezTo>
                  <a:cubicBezTo>
                    <a:pt x="114" y="15818"/>
                    <a:pt x="135" y="15774"/>
                    <a:pt x="135" y="15753"/>
                  </a:cubicBezTo>
                  <a:cubicBezTo>
                    <a:pt x="135" y="15704"/>
                    <a:pt x="114" y="15683"/>
                    <a:pt x="71" y="15683"/>
                  </a:cubicBezTo>
                  <a:close/>
                  <a:moveTo>
                    <a:pt x="71" y="15953"/>
                  </a:moveTo>
                  <a:cubicBezTo>
                    <a:pt x="44" y="15953"/>
                    <a:pt x="0" y="15974"/>
                    <a:pt x="0" y="16023"/>
                  </a:cubicBezTo>
                  <a:cubicBezTo>
                    <a:pt x="0" y="16044"/>
                    <a:pt x="44" y="16088"/>
                    <a:pt x="71" y="16088"/>
                  </a:cubicBezTo>
                  <a:cubicBezTo>
                    <a:pt x="114" y="16088"/>
                    <a:pt x="135" y="16044"/>
                    <a:pt x="135" y="16023"/>
                  </a:cubicBezTo>
                  <a:cubicBezTo>
                    <a:pt x="135" y="15974"/>
                    <a:pt x="114" y="15953"/>
                    <a:pt x="71" y="15953"/>
                  </a:cubicBezTo>
                  <a:close/>
                  <a:moveTo>
                    <a:pt x="71" y="16223"/>
                  </a:moveTo>
                  <a:cubicBezTo>
                    <a:pt x="44" y="16223"/>
                    <a:pt x="0" y="16244"/>
                    <a:pt x="0" y="16293"/>
                  </a:cubicBezTo>
                  <a:cubicBezTo>
                    <a:pt x="0" y="16314"/>
                    <a:pt x="44" y="16358"/>
                    <a:pt x="71" y="16358"/>
                  </a:cubicBezTo>
                  <a:cubicBezTo>
                    <a:pt x="114" y="16358"/>
                    <a:pt x="135" y="16314"/>
                    <a:pt x="135" y="16293"/>
                  </a:cubicBezTo>
                  <a:cubicBezTo>
                    <a:pt x="135" y="16244"/>
                    <a:pt x="114" y="16223"/>
                    <a:pt x="71" y="16223"/>
                  </a:cubicBezTo>
                  <a:close/>
                  <a:moveTo>
                    <a:pt x="71" y="16493"/>
                  </a:moveTo>
                  <a:cubicBezTo>
                    <a:pt x="44" y="16493"/>
                    <a:pt x="0" y="16514"/>
                    <a:pt x="0" y="16563"/>
                  </a:cubicBezTo>
                  <a:cubicBezTo>
                    <a:pt x="0" y="16584"/>
                    <a:pt x="44" y="16628"/>
                    <a:pt x="71" y="16628"/>
                  </a:cubicBezTo>
                  <a:cubicBezTo>
                    <a:pt x="114" y="16628"/>
                    <a:pt x="135" y="16584"/>
                    <a:pt x="135" y="16563"/>
                  </a:cubicBezTo>
                  <a:cubicBezTo>
                    <a:pt x="135" y="16514"/>
                    <a:pt x="114" y="16493"/>
                    <a:pt x="71" y="16493"/>
                  </a:cubicBezTo>
                  <a:close/>
                  <a:moveTo>
                    <a:pt x="71" y="16763"/>
                  </a:moveTo>
                  <a:cubicBezTo>
                    <a:pt x="44" y="16763"/>
                    <a:pt x="0" y="16784"/>
                    <a:pt x="0" y="16833"/>
                  </a:cubicBezTo>
                  <a:cubicBezTo>
                    <a:pt x="0" y="16854"/>
                    <a:pt x="44" y="16898"/>
                    <a:pt x="71" y="16898"/>
                  </a:cubicBezTo>
                  <a:cubicBezTo>
                    <a:pt x="114" y="16898"/>
                    <a:pt x="135" y="16854"/>
                    <a:pt x="135" y="16833"/>
                  </a:cubicBezTo>
                  <a:cubicBezTo>
                    <a:pt x="135" y="16784"/>
                    <a:pt x="114" y="16763"/>
                    <a:pt x="71" y="16763"/>
                  </a:cubicBezTo>
                  <a:close/>
                  <a:moveTo>
                    <a:pt x="71" y="17033"/>
                  </a:moveTo>
                  <a:cubicBezTo>
                    <a:pt x="44" y="17033"/>
                    <a:pt x="0" y="17054"/>
                    <a:pt x="0" y="17103"/>
                  </a:cubicBezTo>
                  <a:cubicBezTo>
                    <a:pt x="0" y="17125"/>
                    <a:pt x="44" y="17168"/>
                    <a:pt x="71" y="17168"/>
                  </a:cubicBezTo>
                  <a:cubicBezTo>
                    <a:pt x="114" y="17168"/>
                    <a:pt x="135" y="17125"/>
                    <a:pt x="135" y="17103"/>
                  </a:cubicBezTo>
                  <a:cubicBezTo>
                    <a:pt x="135" y="17054"/>
                    <a:pt x="114" y="17033"/>
                    <a:pt x="71" y="17033"/>
                  </a:cubicBezTo>
                  <a:close/>
                  <a:moveTo>
                    <a:pt x="71" y="17303"/>
                  </a:moveTo>
                  <a:cubicBezTo>
                    <a:pt x="44" y="17303"/>
                    <a:pt x="0" y="17324"/>
                    <a:pt x="0" y="17373"/>
                  </a:cubicBezTo>
                  <a:cubicBezTo>
                    <a:pt x="0" y="17395"/>
                    <a:pt x="44" y="17438"/>
                    <a:pt x="71" y="17438"/>
                  </a:cubicBezTo>
                  <a:cubicBezTo>
                    <a:pt x="114" y="17438"/>
                    <a:pt x="135" y="17395"/>
                    <a:pt x="135" y="17373"/>
                  </a:cubicBezTo>
                  <a:cubicBezTo>
                    <a:pt x="135" y="17324"/>
                    <a:pt x="114" y="17303"/>
                    <a:pt x="71" y="17303"/>
                  </a:cubicBezTo>
                  <a:close/>
                  <a:moveTo>
                    <a:pt x="71" y="17573"/>
                  </a:moveTo>
                  <a:cubicBezTo>
                    <a:pt x="44" y="17573"/>
                    <a:pt x="0" y="17594"/>
                    <a:pt x="0" y="17643"/>
                  </a:cubicBezTo>
                  <a:cubicBezTo>
                    <a:pt x="0" y="17665"/>
                    <a:pt x="44" y="17708"/>
                    <a:pt x="71" y="17708"/>
                  </a:cubicBezTo>
                  <a:cubicBezTo>
                    <a:pt x="114" y="17708"/>
                    <a:pt x="135" y="17665"/>
                    <a:pt x="135" y="17643"/>
                  </a:cubicBezTo>
                  <a:cubicBezTo>
                    <a:pt x="135" y="17594"/>
                    <a:pt x="114" y="17573"/>
                    <a:pt x="71" y="17573"/>
                  </a:cubicBezTo>
                  <a:close/>
                  <a:moveTo>
                    <a:pt x="71" y="17843"/>
                  </a:moveTo>
                  <a:cubicBezTo>
                    <a:pt x="44" y="17843"/>
                    <a:pt x="0" y="17864"/>
                    <a:pt x="0" y="17913"/>
                  </a:cubicBezTo>
                  <a:cubicBezTo>
                    <a:pt x="0" y="17935"/>
                    <a:pt x="44" y="17978"/>
                    <a:pt x="71" y="17978"/>
                  </a:cubicBezTo>
                  <a:cubicBezTo>
                    <a:pt x="114" y="17978"/>
                    <a:pt x="135" y="17935"/>
                    <a:pt x="135" y="17913"/>
                  </a:cubicBezTo>
                  <a:cubicBezTo>
                    <a:pt x="135" y="17864"/>
                    <a:pt x="114" y="17843"/>
                    <a:pt x="71" y="17843"/>
                  </a:cubicBezTo>
                  <a:close/>
                  <a:moveTo>
                    <a:pt x="71" y="18113"/>
                  </a:moveTo>
                  <a:cubicBezTo>
                    <a:pt x="44" y="18113"/>
                    <a:pt x="0" y="18134"/>
                    <a:pt x="0" y="18183"/>
                  </a:cubicBezTo>
                  <a:cubicBezTo>
                    <a:pt x="0" y="18205"/>
                    <a:pt x="44" y="18248"/>
                    <a:pt x="71" y="18248"/>
                  </a:cubicBezTo>
                  <a:cubicBezTo>
                    <a:pt x="114" y="18248"/>
                    <a:pt x="135" y="18205"/>
                    <a:pt x="135" y="18183"/>
                  </a:cubicBezTo>
                  <a:cubicBezTo>
                    <a:pt x="135" y="18134"/>
                    <a:pt x="114" y="18113"/>
                    <a:pt x="71" y="18113"/>
                  </a:cubicBezTo>
                  <a:close/>
                  <a:moveTo>
                    <a:pt x="71" y="18383"/>
                  </a:moveTo>
                  <a:cubicBezTo>
                    <a:pt x="44" y="18383"/>
                    <a:pt x="0" y="18404"/>
                    <a:pt x="0" y="18453"/>
                  </a:cubicBezTo>
                  <a:cubicBezTo>
                    <a:pt x="0" y="18475"/>
                    <a:pt x="44" y="18518"/>
                    <a:pt x="71" y="18518"/>
                  </a:cubicBezTo>
                  <a:cubicBezTo>
                    <a:pt x="114" y="18518"/>
                    <a:pt x="135" y="18475"/>
                    <a:pt x="135" y="18453"/>
                  </a:cubicBezTo>
                  <a:cubicBezTo>
                    <a:pt x="135" y="18404"/>
                    <a:pt x="114" y="18383"/>
                    <a:pt x="71" y="18383"/>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1pPr>
            <a:lvl2pPr lvl="1"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2pPr>
            <a:lvl3pPr lvl="2"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3pPr>
            <a:lvl4pPr lvl="3"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4pPr>
            <a:lvl5pPr lvl="4"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5pPr>
            <a:lvl6pPr lvl="5"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6pPr>
            <a:lvl7pPr lvl="6"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7pPr>
            <a:lvl8pPr lvl="7"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8pPr>
            <a:lvl9pPr lvl="8" marR="0" rtl="0" algn="l">
              <a:lnSpc>
                <a:spcPct val="100000"/>
              </a:lnSpc>
              <a:spcBef>
                <a:spcPts val="0"/>
              </a:spcBef>
              <a:spcAft>
                <a:spcPts val="0"/>
              </a:spcAft>
              <a:buClr>
                <a:schemeClr val="dk1"/>
              </a:buClr>
              <a:buSzPts val="3000"/>
              <a:buFont typeface="Be Vietnam Pro"/>
              <a:buNone/>
              <a:defRPr b="1" i="0" sz="3000" u="none" cap="none" strike="noStrike">
                <a:solidFill>
                  <a:schemeClr val="dk1"/>
                </a:solidFill>
                <a:latin typeface="Be Vietnam Pro"/>
                <a:ea typeface="Be Vietnam Pro"/>
                <a:cs typeface="Be Vietnam Pro"/>
                <a:sym typeface="Be Vietnam Pro"/>
              </a:defRPr>
            </a:lvl9pPr>
          </a:lstStyle>
          <a:p/>
        </p:txBody>
      </p:sp>
      <p:sp>
        <p:nvSpPr>
          <p:cNvPr id="7" name="Google Shape;7;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1pPr>
            <a:lvl2pPr indent="-304800" lvl="1" marL="9144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2pPr>
            <a:lvl3pPr indent="-304800" lvl="2" marL="13716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3pPr>
            <a:lvl4pPr indent="-304800" lvl="3" marL="18288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4pPr>
            <a:lvl5pPr indent="-304800" lvl="4" marL="22860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5pPr>
            <a:lvl6pPr indent="-304800" lvl="5" marL="27432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6pPr>
            <a:lvl7pPr indent="-304800" lvl="6" marL="32004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7pPr>
            <a:lvl8pPr indent="-304800" lvl="7" marL="36576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8pPr>
            <a:lvl9pPr indent="-304800" lvl="8" marL="41148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
          <p:cNvSpPr txBox="1"/>
          <p:nvPr>
            <p:ph idx="1" type="subTitle"/>
          </p:nvPr>
        </p:nvSpPr>
        <p:spPr>
          <a:xfrm>
            <a:off x="188975" y="2913400"/>
            <a:ext cx="5193600" cy="183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Mohit Sarin</a:t>
            </a:r>
            <a:endParaRPr/>
          </a:p>
          <a:p>
            <a:pPr indent="-304800" lvl="0" marL="457200" rtl="0" algn="l">
              <a:lnSpc>
                <a:spcPct val="100000"/>
              </a:lnSpc>
              <a:spcBef>
                <a:spcPts val="0"/>
              </a:spcBef>
              <a:spcAft>
                <a:spcPts val="0"/>
              </a:spcAft>
              <a:buSzPts val="1200"/>
              <a:buChar char="●"/>
            </a:pPr>
            <a:r>
              <a:rPr lang="en"/>
              <a:t>Erik Priest </a:t>
            </a:r>
            <a:endParaRPr/>
          </a:p>
          <a:p>
            <a:pPr indent="-304800" lvl="0" marL="457200" rtl="0" algn="l">
              <a:spcBef>
                <a:spcPts val="0"/>
              </a:spcBef>
              <a:spcAft>
                <a:spcPts val="0"/>
              </a:spcAft>
              <a:buSzPts val="1200"/>
              <a:buChar char="●"/>
            </a:pPr>
            <a:r>
              <a:rPr lang="en"/>
              <a:t>Chong Wen</a:t>
            </a:r>
            <a:endParaRPr/>
          </a:p>
          <a:p>
            <a:pPr indent="-304800" lvl="0" marL="457200" rtl="0" algn="l">
              <a:lnSpc>
                <a:spcPct val="100000"/>
              </a:lnSpc>
              <a:spcBef>
                <a:spcPts val="0"/>
              </a:spcBef>
              <a:spcAft>
                <a:spcPts val="0"/>
              </a:spcAft>
              <a:buSzPts val="1200"/>
              <a:buChar char="●"/>
            </a:pPr>
            <a:r>
              <a:rPr lang="en"/>
              <a:t>Shaunak Joshi</a:t>
            </a:r>
            <a:endParaRPr/>
          </a:p>
          <a:p>
            <a:pPr indent="-304800" lvl="0" marL="457200" rtl="0" algn="l">
              <a:lnSpc>
                <a:spcPct val="100000"/>
              </a:lnSpc>
              <a:spcBef>
                <a:spcPts val="0"/>
              </a:spcBef>
              <a:spcAft>
                <a:spcPts val="0"/>
              </a:spcAft>
              <a:buSzPts val="1200"/>
              <a:buChar char="●"/>
            </a:pPr>
            <a:r>
              <a:rPr lang="en"/>
              <a:t>Ishant Kundra</a:t>
            </a:r>
            <a:endParaRPr/>
          </a:p>
          <a:p>
            <a:pPr indent="-304800" lvl="0" marL="457200" rtl="0" algn="l">
              <a:lnSpc>
                <a:spcPct val="100000"/>
              </a:lnSpc>
              <a:spcBef>
                <a:spcPts val="0"/>
              </a:spcBef>
              <a:spcAft>
                <a:spcPts val="0"/>
              </a:spcAft>
              <a:buSzPts val="1200"/>
              <a:buChar char="●"/>
            </a:pPr>
            <a:r>
              <a:rPr lang="en"/>
              <a:t>Aashay Kadakia</a:t>
            </a:r>
            <a:endParaRPr/>
          </a:p>
        </p:txBody>
      </p:sp>
      <p:sp>
        <p:nvSpPr>
          <p:cNvPr id="638" name="Google Shape;638;p1"/>
          <p:cNvSpPr txBox="1"/>
          <p:nvPr>
            <p:ph type="ctrTitle"/>
          </p:nvPr>
        </p:nvSpPr>
        <p:spPr>
          <a:xfrm>
            <a:off x="713225" y="986925"/>
            <a:ext cx="4145100" cy="18009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5200"/>
              <a:buNone/>
            </a:pPr>
            <a:r>
              <a:rPr lang="en" sz="3500"/>
              <a:t>CSCE 606</a:t>
            </a:r>
            <a:endParaRPr sz="3500"/>
          </a:p>
          <a:p>
            <a:pPr indent="0" lvl="0" marL="0" rtl="0" algn="l">
              <a:lnSpc>
                <a:spcPct val="100000"/>
              </a:lnSpc>
              <a:spcBef>
                <a:spcPts val="0"/>
              </a:spcBef>
              <a:spcAft>
                <a:spcPts val="0"/>
              </a:spcAft>
              <a:buSzPts val="5200"/>
              <a:buNone/>
            </a:pPr>
            <a:r>
              <a:rPr lang="en" sz="3500"/>
              <a:t>Skhedule</a:t>
            </a:r>
            <a:r>
              <a:rPr lang="en" sz="3500"/>
              <a:t> </a:t>
            </a:r>
            <a:r>
              <a:rPr lang="en" sz="3500"/>
              <a:t>Project Presentation</a:t>
            </a:r>
            <a:endParaRPr b="0" sz="3500"/>
          </a:p>
        </p:txBody>
      </p:sp>
      <p:grpSp>
        <p:nvGrpSpPr>
          <p:cNvPr id="639" name="Google Shape;639;p1"/>
          <p:cNvGrpSpPr/>
          <p:nvPr/>
        </p:nvGrpSpPr>
        <p:grpSpPr>
          <a:xfrm>
            <a:off x="4762085" y="855025"/>
            <a:ext cx="3448463" cy="3582150"/>
            <a:chOff x="4762085" y="855025"/>
            <a:chExt cx="3448463" cy="3582150"/>
          </a:xfrm>
        </p:grpSpPr>
        <p:pic>
          <p:nvPicPr>
            <p:cNvPr id="640" name="Google Shape;640;p1"/>
            <p:cNvPicPr preferRelativeResize="0"/>
            <p:nvPr/>
          </p:nvPicPr>
          <p:blipFill rotWithShape="1">
            <a:blip r:embed="rId3">
              <a:alphaModFix/>
            </a:blip>
            <a:srcRect b="0" l="0" r="0" t="0"/>
            <a:stretch/>
          </p:blipFill>
          <p:spPr>
            <a:xfrm>
              <a:off x="4762085" y="3025662"/>
              <a:ext cx="1727309" cy="1396105"/>
            </a:xfrm>
            <a:prstGeom prst="rect">
              <a:avLst/>
            </a:prstGeom>
            <a:noFill/>
            <a:ln>
              <a:noFill/>
            </a:ln>
          </p:spPr>
        </p:pic>
        <p:pic>
          <p:nvPicPr>
            <p:cNvPr id="641" name="Google Shape;641;p1"/>
            <p:cNvPicPr preferRelativeResize="0"/>
            <p:nvPr/>
          </p:nvPicPr>
          <p:blipFill rotWithShape="1">
            <a:blip r:embed="rId4">
              <a:alphaModFix/>
            </a:blip>
            <a:srcRect b="5177" l="4710" r="3989" t="4943"/>
            <a:stretch/>
          </p:blipFill>
          <p:spPr>
            <a:xfrm>
              <a:off x="4938075" y="855025"/>
              <a:ext cx="3272473" cy="2817549"/>
            </a:xfrm>
            <a:prstGeom prst="rect">
              <a:avLst/>
            </a:prstGeom>
            <a:noFill/>
            <a:ln>
              <a:noFill/>
            </a:ln>
          </p:spPr>
        </p:pic>
        <p:pic>
          <p:nvPicPr>
            <p:cNvPr id="642" name="Google Shape;642;p1"/>
            <p:cNvPicPr preferRelativeResize="0"/>
            <p:nvPr/>
          </p:nvPicPr>
          <p:blipFill rotWithShape="1">
            <a:blip r:embed="rId5">
              <a:alphaModFix/>
            </a:blip>
            <a:srcRect b="0" l="0" r="0" t="0"/>
            <a:stretch/>
          </p:blipFill>
          <p:spPr>
            <a:xfrm>
              <a:off x="6801350" y="2665875"/>
              <a:ext cx="1277100" cy="1771300"/>
            </a:xfrm>
            <a:prstGeom prst="rect">
              <a:avLst/>
            </a:prstGeom>
            <a:noFill/>
            <a:ln>
              <a:noFill/>
            </a:ln>
          </p:spPr>
        </p:pic>
        <p:grpSp>
          <p:nvGrpSpPr>
            <p:cNvPr id="643" name="Google Shape;643;p1"/>
            <p:cNvGrpSpPr/>
            <p:nvPr/>
          </p:nvGrpSpPr>
          <p:grpSpPr>
            <a:xfrm>
              <a:off x="7008959" y="4047150"/>
              <a:ext cx="371766" cy="179195"/>
              <a:chOff x="3611929" y="2047735"/>
              <a:chExt cx="957172" cy="461367"/>
            </a:xfrm>
          </p:grpSpPr>
          <p:sp>
            <p:nvSpPr>
              <p:cNvPr id="644" name="Google Shape;644;p1"/>
              <p:cNvSpPr/>
              <p:nvPr/>
            </p:nvSpPr>
            <p:spPr>
              <a:xfrm>
                <a:off x="3611929" y="2047735"/>
                <a:ext cx="957172" cy="461367"/>
              </a:xfrm>
              <a:custGeom>
                <a:rect b="b" l="l" r="r" t="t"/>
                <a:pathLst>
                  <a:path extrusionOk="0" h="5131" w="10645">
                    <a:moveTo>
                      <a:pt x="10509" y="114"/>
                    </a:moveTo>
                    <a:cubicBezTo>
                      <a:pt x="10439" y="1"/>
                      <a:pt x="10304" y="71"/>
                      <a:pt x="10239" y="136"/>
                    </a:cubicBezTo>
                    <a:cubicBezTo>
                      <a:pt x="9991" y="362"/>
                      <a:pt x="9764" y="654"/>
                      <a:pt x="9543" y="902"/>
                    </a:cubicBezTo>
                    <a:cubicBezTo>
                      <a:pt x="9224" y="1308"/>
                      <a:pt x="8911" y="1713"/>
                      <a:pt x="8619" y="2118"/>
                    </a:cubicBezTo>
                    <a:cubicBezTo>
                      <a:pt x="8598" y="2096"/>
                      <a:pt x="8598" y="2096"/>
                      <a:pt x="8598" y="2074"/>
                    </a:cubicBezTo>
                    <a:cubicBezTo>
                      <a:pt x="8598" y="2074"/>
                      <a:pt x="8571" y="2047"/>
                      <a:pt x="8571" y="2074"/>
                    </a:cubicBezTo>
                    <a:cubicBezTo>
                      <a:pt x="8484" y="2161"/>
                      <a:pt x="8371" y="2274"/>
                      <a:pt x="8236" y="2317"/>
                    </a:cubicBezTo>
                    <a:cubicBezTo>
                      <a:pt x="8122" y="2344"/>
                      <a:pt x="7944" y="2274"/>
                      <a:pt x="7944" y="2118"/>
                    </a:cubicBezTo>
                    <a:cubicBezTo>
                      <a:pt x="7944" y="2118"/>
                      <a:pt x="7923" y="2096"/>
                      <a:pt x="7923" y="2118"/>
                    </a:cubicBezTo>
                    <a:cubicBezTo>
                      <a:pt x="7788" y="2209"/>
                      <a:pt x="7653" y="2296"/>
                      <a:pt x="7491" y="2366"/>
                    </a:cubicBezTo>
                    <a:cubicBezTo>
                      <a:pt x="7469" y="2317"/>
                      <a:pt x="7469" y="2253"/>
                      <a:pt x="7447" y="2209"/>
                    </a:cubicBezTo>
                    <a:cubicBezTo>
                      <a:pt x="7447" y="2182"/>
                      <a:pt x="7426" y="2182"/>
                      <a:pt x="7426" y="2182"/>
                    </a:cubicBezTo>
                    <a:cubicBezTo>
                      <a:pt x="7291" y="2317"/>
                      <a:pt x="7134" y="2409"/>
                      <a:pt x="6978" y="2452"/>
                    </a:cubicBezTo>
                    <a:cubicBezTo>
                      <a:pt x="6907" y="2479"/>
                      <a:pt x="6794" y="2523"/>
                      <a:pt x="6729" y="2501"/>
                    </a:cubicBezTo>
                    <a:cubicBezTo>
                      <a:pt x="6659" y="2479"/>
                      <a:pt x="6681" y="2253"/>
                      <a:pt x="6681" y="2209"/>
                    </a:cubicBezTo>
                    <a:cubicBezTo>
                      <a:pt x="6681" y="2182"/>
                      <a:pt x="6659" y="2182"/>
                      <a:pt x="6637" y="2182"/>
                    </a:cubicBezTo>
                    <a:cubicBezTo>
                      <a:pt x="6459" y="2452"/>
                      <a:pt x="6211" y="2636"/>
                      <a:pt x="5941" y="2722"/>
                    </a:cubicBezTo>
                    <a:cubicBezTo>
                      <a:pt x="5941" y="2544"/>
                      <a:pt x="5962" y="2366"/>
                      <a:pt x="5984" y="2182"/>
                    </a:cubicBezTo>
                    <a:cubicBezTo>
                      <a:pt x="5984" y="2161"/>
                      <a:pt x="5962" y="2161"/>
                      <a:pt x="5962" y="2161"/>
                    </a:cubicBezTo>
                    <a:cubicBezTo>
                      <a:pt x="5671" y="2409"/>
                      <a:pt x="5401" y="2658"/>
                      <a:pt x="5109" y="2906"/>
                    </a:cubicBezTo>
                    <a:cubicBezTo>
                      <a:pt x="5109" y="2679"/>
                      <a:pt x="5222" y="2452"/>
                      <a:pt x="5401" y="2317"/>
                    </a:cubicBezTo>
                    <a:cubicBezTo>
                      <a:pt x="5422" y="2317"/>
                      <a:pt x="5401" y="2296"/>
                      <a:pt x="5379" y="2296"/>
                    </a:cubicBezTo>
                    <a:cubicBezTo>
                      <a:pt x="5330" y="2317"/>
                      <a:pt x="5287" y="2344"/>
                      <a:pt x="5222" y="2366"/>
                    </a:cubicBezTo>
                    <a:cubicBezTo>
                      <a:pt x="5357" y="2096"/>
                      <a:pt x="5465" y="1804"/>
                      <a:pt x="5557" y="1486"/>
                    </a:cubicBezTo>
                    <a:cubicBezTo>
                      <a:pt x="5649" y="1216"/>
                      <a:pt x="5692" y="924"/>
                      <a:pt x="5692" y="654"/>
                    </a:cubicBezTo>
                    <a:cubicBezTo>
                      <a:pt x="5671" y="541"/>
                      <a:pt x="5671" y="384"/>
                      <a:pt x="5627" y="292"/>
                    </a:cubicBezTo>
                    <a:cubicBezTo>
                      <a:pt x="5579" y="227"/>
                      <a:pt x="5465" y="206"/>
                      <a:pt x="5379" y="206"/>
                    </a:cubicBezTo>
                    <a:cubicBezTo>
                      <a:pt x="5152" y="227"/>
                      <a:pt x="4952" y="362"/>
                      <a:pt x="4769" y="497"/>
                    </a:cubicBezTo>
                    <a:cubicBezTo>
                      <a:pt x="4547" y="654"/>
                      <a:pt x="4364" y="859"/>
                      <a:pt x="4164" y="1059"/>
                    </a:cubicBezTo>
                    <a:cubicBezTo>
                      <a:pt x="3916" y="1308"/>
                      <a:pt x="3689" y="1578"/>
                      <a:pt x="3467" y="1848"/>
                    </a:cubicBezTo>
                    <a:cubicBezTo>
                      <a:pt x="3511" y="1621"/>
                      <a:pt x="3532" y="1421"/>
                      <a:pt x="3489" y="1216"/>
                    </a:cubicBezTo>
                    <a:cubicBezTo>
                      <a:pt x="3419" y="967"/>
                      <a:pt x="3197" y="859"/>
                      <a:pt x="2971" y="902"/>
                    </a:cubicBezTo>
                    <a:cubicBezTo>
                      <a:pt x="2679" y="946"/>
                      <a:pt x="2474" y="1216"/>
                      <a:pt x="2317" y="1421"/>
                    </a:cubicBezTo>
                    <a:cubicBezTo>
                      <a:pt x="1869" y="1961"/>
                      <a:pt x="1415" y="2501"/>
                      <a:pt x="1010" y="3063"/>
                    </a:cubicBezTo>
                    <a:cubicBezTo>
                      <a:pt x="767" y="3376"/>
                      <a:pt x="519" y="3694"/>
                      <a:pt x="335" y="4029"/>
                    </a:cubicBezTo>
                    <a:cubicBezTo>
                      <a:pt x="179" y="4321"/>
                      <a:pt x="65" y="4661"/>
                      <a:pt x="157" y="4974"/>
                    </a:cubicBezTo>
                    <a:cubicBezTo>
                      <a:pt x="157" y="4996"/>
                      <a:pt x="200" y="4996"/>
                      <a:pt x="200" y="4974"/>
                    </a:cubicBezTo>
                    <a:cubicBezTo>
                      <a:pt x="0" y="4369"/>
                      <a:pt x="540" y="3781"/>
                      <a:pt x="875" y="3311"/>
                    </a:cubicBezTo>
                    <a:cubicBezTo>
                      <a:pt x="1259" y="2793"/>
                      <a:pt x="1664" y="2274"/>
                      <a:pt x="2069" y="1777"/>
                    </a:cubicBezTo>
                    <a:cubicBezTo>
                      <a:pt x="2160" y="1642"/>
                      <a:pt x="2274" y="1507"/>
                      <a:pt x="2387" y="1399"/>
                    </a:cubicBezTo>
                    <a:cubicBezTo>
                      <a:pt x="2452" y="1286"/>
                      <a:pt x="2544" y="1172"/>
                      <a:pt x="2657" y="1081"/>
                    </a:cubicBezTo>
                    <a:cubicBezTo>
                      <a:pt x="2879" y="902"/>
                      <a:pt x="3284" y="811"/>
                      <a:pt x="3419" y="1151"/>
                    </a:cubicBezTo>
                    <a:cubicBezTo>
                      <a:pt x="3532" y="1372"/>
                      <a:pt x="3467" y="1669"/>
                      <a:pt x="3397" y="1891"/>
                    </a:cubicBezTo>
                    <a:cubicBezTo>
                      <a:pt x="3284" y="2047"/>
                      <a:pt x="3149" y="2209"/>
                      <a:pt x="3014" y="2366"/>
                    </a:cubicBezTo>
                    <a:cubicBezTo>
                      <a:pt x="2836" y="2587"/>
                      <a:pt x="2679" y="2814"/>
                      <a:pt x="2495" y="3041"/>
                    </a:cubicBezTo>
                    <a:cubicBezTo>
                      <a:pt x="2339" y="3262"/>
                      <a:pt x="2160" y="3511"/>
                      <a:pt x="2069" y="3759"/>
                    </a:cubicBezTo>
                    <a:cubicBezTo>
                      <a:pt x="2025" y="3873"/>
                      <a:pt x="2004" y="4008"/>
                      <a:pt x="2025" y="4121"/>
                    </a:cubicBezTo>
                    <a:cubicBezTo>
                      <a:pt x="2047" y="4143"/>
                      <a:pt x="2047" y="4143"/>
                      <a:pt x="2069" y="4143"/>
                    </a:cubicBezTo>
                    <a:cubicBezTo>
                      <a:pt x="2522" y="3781"/>
                      <a:pt x="2879" y="3311"/>
                      <a:pt x="3127" y="2793"/>
                    </a:cubicBezTo>
                    <a:cubicBezTo>
                      <a:pt x="3262" y="2544"/>
                      <a:pt x="3354" y="2274"/>
                      <a:pt x="3419" y="2004"/>
                    </a:cubicBezTo>
                    <a:cubicBezTo>
                      <a:pt x="3419" y="1961"/>
                      <a:pt x="3440" y="1939"/>
                      <a:pt x="3440" y="1912"/>
                    </a:cubicBezTo>
                    <a:cubicBezTo>
                      <a:pt x="3554" y="1756"/>
                      <a:pt x="3689" y="1621"/>
                      <a:pt x="3824" y="1486"/>
                    </a:cubicBezTo>
                    <a:cubicBezTo>
                      <a:pt x="4007" y="1286"/>
                      <a:pt x="4186" y="1081"/>
                      <a:pt x="4364" y="902"/>
                    </a:cubicBezTo>
                    <a:cubicBezTo>
                      <a:pt x="4547" y="724"/>
                      <a:pt x="4726" y="541"/>
                      <a:pt x="4925" y="427"/>
                    </a:cubicBezTo>
                    <a:cubicBezTo>
                      <a:pt x="5109" y="319"/>
                      <a:pt x="5536" y="92"/>
                      <a:pt x="5627" y="384"/>
                    </a:cubicBezTo>
                    <a:cubicBezTo>
                      <a:pt x="5692" y="654"/>
                      <a:pt x="5649" y="967"/>
                      <a:pt x="5579" y="1237"/>
                    </a:cubicBezTo>
                    <a:cubicBezTo>
                      <a:pt x="5492" y="1621"/>
                      <a:pt x="5357" y="2026"/>
                      <a:pt x="5174" y="2388"/>
                    </a:cubicBezTo>
                    <a:cubicBezTo>
                      <a:pt x="4342" y="2793"/>
                      <a:pt x="3624" y="3397"/>
                      <a:pt x="3062" y="4143"/>
                    </a:cubicBezTo>
                    <a:cubicBezTo>
                      <a:pt x="2927" y="4342"/>
                      <a:pt x="2765" y="4548"/>
                      <a:pt x="2657" y="4774"/>
                    </a:cubicBezTo>
                    <a:cubicBezTo>
                      <a:pt x="2587" y="4931"/>
                      <a:pt x="2609" y="5131"/>
                      <a:pt x="2836" y="5131"/>
                    </a:cubicBezTo>
                    <a:cubicBezTo>
                      <a:pt x="2949" y="5131"/>
                      <a:pt x="3062" y="5088"/>
                      <a:pt x="3149" y="5044"/>
                    </a:cubicBezTo>
                    <a:cubicBezTo>
                      <a:pt x="3262" y="4996"/>
                      <a:pt x="3376" y="4953"/>
                      <a:pt x="3467" y="4882"/>
                    </a:cubicBezTo>
                    <a:cubicBezTo>
                      <a:pt x="3667" y="4747"/>
                      <a:pt x="3845" y="4591"/>
                      <a:pt x="4007" y="4413"/>
                    </a:cubicBezTo>
                    <a:cubicBezTo>
                      <a:pt x="4364" y="4029"/>
                      <a:pt x="4612" y="3581"/>
                      <a:pt x="4861" y="3127"/>
                    </a:cubicBezTo>
                    <a:cubicBezTo>
                      <a:pt x="4996" y="2906"/>
                      <a:pt x="5109" y="2658"/>
                      <a:pt x="5195" y="2431"/>
                    </a:cubicBezTo>
                    <a:cubicBezTo>
                      <a:pt x="5222" y="2409"/>
                      <a:pt x="5266" y="2388"/>
                      <a:pt x="5287" y="2388"/>
                    </a:cubicBezTo>
                    <a:cubicBezTo>
                      <a:pt x="5131" y="2523"/>
                      <a:pt x="5060" y="2722"/>
                      <a:pt x="5060" y="2928"/>
                    </a:cubicBezTo>
                    <a:cubicBezTo>
                      <a:pt x="5087" y="2949"/>
                      <a:pt x="5087" y="2949"/>
                      <a:pt x="5109" y="2949"/>
                    </a:cubicBezTo>
                    <a:cubicBezTo>
                      <a:pt x="5379" y="2701"/>
                      <a:pt x="5671" y="2452"/>
                      <a:pt x="5941" y="2209"/>
                    </a:cubicBezTo>
                    <a:cubicBezTo>
                      <a:pt x="5941" y="2388"/>
                      <a:pt x="5919" y="2566"/>
                      <a:pt x="5897" y="2749"/>
                    </a:cubicBezTo>
                    <a:cubicBezTo>
                      <a:pt x="5897" y="2749"/>
                      <a:pt x="5897" y="2771"/>
                      <a:pt x="5919" y="2771"/>
                    </a:cubicBezTo>
                    <a:cubicBezTo>
                      <a:pt x="6211" y="2679"/>
                      <a:pt x="6459" y="2501"/>
                      <a:pt x="6637" y="2253"/>
                    </a:cubicBezTo>
                    <a:cubicBezTo>
                      <a:pt x="6637" y="2344"/>
                      <a:pt x="6659" y="2431"/>
                      <a:pt x="6659" y="2501"/>
                    </a:cubicBezTo>
                    <a:cubicBezTo>
                      <a:pt x="6659" y="2523"/>
                      <a:pt x="6659" y="2523"/>
                      <a:pt x="6681" y="2523"/>
                    </a:cubicBezTo>
                    <a:cubicBezTo>
                      <a:pt x="6951" y="2544"/>
                      <a:pt x="7221" y="2431"/>
                      <a:pt x="7426" y="2231"/>
                    </a:cubicBezTo>
                    <a:cubicBezTo>
                      <a:pt x="7426" y="2296"/>
                      <a:pt x="7447" y="2344"/>
                      <a:pt x="7469" y="2388"/>
                    </a:cubicBezTo>
                    <a:cubicBezTo>
                      <a:pt x="7469" y="2409"/>
                      <a:pt x="7469" y="2409"/>
                      <a:pt x="7491" y="2409"/>
                    </a:cubicBezTo>
                    <a:cubicBezTo>
                      <a:pt x="7626" y="2344"/>
                      <a:pt x="7788" y="2253"/>
                      <a:pt x="7923" y="2161"/>
                    </a:cubicBezTo>
                    <a:cubicBezTo>
                      <a:pt x="7923" y="2274"/>
                      <a:pt x="8031" y="2344"/>
                      <a:pt x="8166" y="2366"/>
                    </a:cubicBezTo>
                    <a:cubicBezTo>
                      <a:pt x="8328" y="2366"/>
                      <a:pt x="8463" y="2231"/>
                      <a:pt x="8571" y="2118"/>
                    </a:cubicBezTo>
                    <a:lnTo>
                      <a:pt x="8598" y="2139"/>
                    </a:lnTo>
                    <a:cubicBezTo>
                      <a:pt x="8484" y="2274"/>
                      <a:pt x="8392" y="2431"/>
                      <a:pt x="8301" y="2566"/>
                    </a:cubicBezTo>
                    <a:cubicBezTo>
                      <a:pt x="7852" y="3219"/>
                      <a:pt x="7469" y="3894"/>
                      <a:pt x="7113" y="4612"/>
                    </a:cubicBezTo>
                    <a:cubicBezTo>
                      <a:pt x="7113" y="4639"/>
                      <a:pt x="7134" y="4661"/>
                      <a:pt x="7134" y="4639"/>
                    </a:cubicBezTo>
                    <a:cubicBezTo>
                      <a:pt x="7561" y="3781"/>
                      <a:pt x="8058" y="2949"/>
                      <a:pt x="8619" y="2182"/>
                    </a:cubicBezTo>
                    <a:cubicBezTo>
                      <a:pt x="8733" y="2296"/>
                      <a:pt x="8911" y="2296"/>
                      <a:pt x="9067" y="2274"/>
                    </a:cubicBezTo>
                    <a:cubicBezTo>
                      <a:pt x="9337" y="2209"/>
                      <a:pt x="9586" y="2047"/>
                      <a:pt x="9786" y="1891"/>
                    </a:cubicBezTo>
                    <a:cubicBezTo>
                      <a:pt x="10191" y="1534"/>
                      <a:pt x="10488" y="1016"/>
                      <a:pt x="10531" y="454"/>
                    </a:cubicBezTo>
                    <a:cubicBezTo>
                      <a:pt x="10553" y="362"/>
                      <a:pt x="10574" y="206"/>
                      <a:pt x="10509" y="114"/>
                    </a:cubicBezTo>
                    <a:close/>
                    <a:moveTo>
                      <a:pt x="3149" y="2701"/>
                    </a:moveTo>
                    <a:cubicBezTo>
                      <a:pt x="2900" y="3241"/>
                      <a:pt x="2522" y="3716"/>
                      <a:pt x="2069" y="4099"/>
                    </a:cubicBezTo>
                    <a:cubicBezTo>
                      <a:pt x="2025" y="3802"/>
                      <a:pt x="2204" y="3559"/>
                      <a:pt x="2339" y="3333"/>
                    </a:cubicBezTo>
                    <a:cubicBezTo>
                      <a:pt x="2495" y="3127"/>
                      <a:pt x="2657" y="2906"/>
                      <a:pt x="2814" y="2701"/>
                    </a:cubicBezTo>
                    <a:cubicBezTo>
                      <a:pt x="2992" y="2452"/>
                      <a:pt x="3197" y="2209"/>
                      <a:pt x="3397" y="1961"/>
                    </a:cubicBezTo>
                    <a:cubicBezTo>
                      <a:pt x="3332" y="2231"/>
                      <a:pt x="3241" y="2479"/>
                      <a:pt x="3149" y="2701"/>
                    </a:cubicBezTo>
                    <a:close/>
                    <a:moveTo>
                      <a:pt x="4996" y="2771"/>
                    </a:moveTo>
                    <a:cubicBezTo>
                      <a:pt x="4790" y="3219"/>
                      <a:pt x="4547" y="3646"/>
                      <a:pt x="4250" y="4051"/>
                    </a:cubicBezTo>
                    <a:cubicBezTo>
                      <a:pt x="4007" y="4413"/>
                      <a:pt x="3667" y="4747"/>
                      <a:pt x="3262" y="4953"/>
                    </a:cubicBezTo>
                    <a:cubicBezTo>
                      <a:pt x="3149" y="5017"/>
                      <a:pt x="3062" y="5066"/>
                      <a:pt x="2949" y="5088"/>
                    </a:cubicBezTo>
                    <a:cubicBezTo>
                      <a:pt x="2879" y="5109"/>
                      <a:pt x="2792" y="5109"/>
                      <a:pt x="2722" y="5088"/>
                    </a:cubicBezTo>
                    <a:cubicBezTo>
                      <a:pt x="2657" y="5044"/>
                      <a:pt x="2657" y="4931"/>
                      <a:pt x="2679" y="4861"/>
                    </a:cubicBezTo>
                    <a:cubicBezTo>
                      <a:pt x="2701" y="4747"/>
                      <a:pt x="2765" y="4661"/>
                      <a:pt x="2814" y="4569"/>
                    </a:cubicBezTo>
                    <a:cubicBezTo>
                      <a:pt x="2879" y="4456"/>
                      <a:pt x="2949" y="4369"/>
                      <a:pt x="3014" y="4256"/>
                    </a:cubicBezTo>
                    <a:cubicBezTo>
                      <a:pt x="3575" y="3489"/>
                      <a:pt x="4321" y="2857"/>
                      <a:pt x="5152" y="2452"/>
                    </a:cubicBezTo>
                    <a:cubicBezTo>
                      <a:pt x="5109" y="2566"/>
                      <a:pt x="5060" y="2658"/>
                      <a:pt x="4996" y="2771"/>
                    </a:cubicBezTo>
                    <a:close/>
                    <a:moveTo>
                      <a:pt x="10418" y="881"/>
                    </a:moveTo>
                    <a:cubicBezTo>
                      <a:pt x="10326" y="1151"/>
                      <a:pt x="10191" y="1372"/>
                      <a:pt x="10034" y="1578"/>
                    </a:cubicBezTo>
                    <a:cubicBezTo>
                      <a:pt x="9834" y="1804"/>
                      <a:pt x="9607" y="2004"/>
                      <a:pt x="9337" y="2139"/>
                    </a:cubicBezTo>
                    <a:cubicBezTo>
                      <a:pt x="9159" y="2209"/>
                      <a:pt x="8776" y="2344"/>
                      <a:pt x="8641" y="2139"/>
                    </a:cubicBezTo>
                    <a:cubicBezTo>
                      <a:pt x="8797" y="1912"/>
                      <a:pt x="8954" y="1713"/>
                      <a:pt x="9138" y="1486"/>
                    </a:cubicBezTo>
                    <a:cubicBezTo>
                      <a:pt x="9316" y="1237"/>
                      <a:pt x="9516" y="1016"/>
                      <a:pt x="9721" y="767"/>
                    </a:cubicBezTo>
                    <a:cubicBezTo>
                      <a:pt x="9813" y="654"/>
                      <a:pt x="9921" y="541"/>
                      <a:pt x="10012" y="427"/>
                    </a:cubicBezTo>
                    <a:cubicBezTo>
                      <a:pt x="10083" y="362"/>
                      <a:pt x="10126" y="319"/>
                      <a:pt x="10169" y="249"/>
                    </a:cubicBezTo>
                    <a:cubicBezTo>
                      <a:pt x="10239" y="206"/>
                      <a:pt x="10304" y="114"/>
                      <a:pt x="10374" y="92"/>
                    </a:cubicBezTo>
                    <a:cubicBezTo>
                      <a:pt x="10644" y="49"/>
                      <a:pt x="10461" y="767"/>
                      <a:pt x="10418" y="8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4115460" y="2341042"/>
                <a:ext cx="101607" cy="20501"/>
              </a:xfrm>
              <a:custGeom>
                <a:rect b="b" l="l" r="r" t="t"/>
                <a:pathLst>
                  <a:path extrusionOk="0" h="228" w="1130">
                    <a:moveTo>
                      <a:pt x="1108" y="27"/>
                    </a:moveTo>
                    <a:cubicBezTo>
                      <a:pt x="746" y="0"/>
                      <a:pt x="362" y="49"/>
                      <a:pt x="27" y="184"/>
                    </a:cubicBezTo>
                    <a:cubicBezTo>
                      <a:pt x="0" y="184"/>
                      <a:pt x="0" y="227"/>
                      <a:pt x="27" y="206"/>
                    </a:cubicBezTo>
                    <a:cubicBezTo>
                      <a:pt x="384" y="92"/>
                      <a:pt x="746" y="27"/>
                      <a:pt x="1108" y="71"/>
                    </a:cubicBezTo>
                    <a:cubicBezTo>
                      <a:pt x="1129" y="71"/>
                      <a:pt x="1129" y="27"/>
                      <a:pt x="1108" y="2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1"/>
            <p:cNvGrpSpPr/>
            <p:nvPr/>
          </p:nvGrpSpPr>
          <p:grpSpPr>
            <a:xfrm>
              <a:off x="7533169" y="3972875"/>
              <a:ext cx="364571" cy="306493"/>
              <a:chOff x="5750408" y="1983175"/>
              <a:chExt cx="938649" cy="789116"/>
            </a:xfrm>
          </p:grpSpPr>
          <p:sp>
            <p:nvSpPr>
              <p:cNvPr id="647" name="Google Shape;647;p1"/>
              <p:cNvSpPr/>
              <p:nvPr/>
            </p:nvSpPr>
            <p:spPr>
              <a:xfrm>
                <a:off x="5750408" y="1983175"/>
                <a:ext cx="938649" cy="789116"/>
              </a:xfrm>
              <a:custGeom>
                <a:rect b="b" l="l" r="r" t="t"/>
                <a:pathLst>
                  <a:path extrusionOk="0" h="8776" w="10439">
                    <a:moveTo>
                      <a:pt x="10396" y="1145"/>
                    </a:moveTo>
                    <a:cubicBezTo>
                      <a:pt x="10396" y="1124"/>
                      <a:pt x="10353" y="1124"/>
                      <a:pt x="10353" y="1145"/>
                    </a:cubicBezTo>
                    <a:cubicBezTo>
                      <a:pt x="9969" y="2047"/>
                      <a:pt x="9677" y="2971"/>
                      <a:pt x="9429" y="3916"/>
                    </a:cubicBezTo>
                    <a:cubicBezTo>
                      <a:pt x="9067" y="4207"/>
                      <a:pt x="8619" y="4385"/>
                      <a:pt x="8144" y="4229"/>
                    </a:cubicBezTo>
                    <a:lnTo>
                      <a:pt x="8101" y="4250"/>
                    </a:lnTo>
                    <a:cubicBezTo>
                      <a:pt x="7922" y="4499"/>
                      <a:pt x="7561" y="4612"/>
                      <a:pt x="7269" y="4520"/>
                    </a:cubicBezTo>
                    <a:cubicBezTo>
                      <a:pt x="7312" y="4456"/>
                      <a:pt x="7334" y="4385"/>
                      <a:pt x="7334" y="4299"/>
                    </a:cubicBezTo>
                    <a:cubicBezTo>
                      <a:pt x="7361" y="4277"/>
                      <a:pt x="7334" y="4277"/>
                      <a:pt x="7312" y="4277"/>
                    </a:cubicBezTo>
                    <a:cubicBezTo>
                      <a:pt x="7199" y="4250"/>
                      <a:pt x="7091" y="4321"/>
                      <a:pt x="7021" y="4434"/>
                    </a:cubicBezTo>
                    <a:cubicBezTo>
                      <a:pt x="7021" y="4456"/>
                      <a:pt x="7021" y="4456"/>
                      <a:pt x="7042" y="4477"/>
                    </a:cubicBezTo>
                    <a:cubicBezTo>
                      <a:pt x="7091" y="4499"/>
                      <a:pt x="7134" y="4520"/>
                      <a:pt x="7177" y="4547"/>
                    </a:cubicBezTo>
                    <a:cubicBezTo>
                      <a:pt x="7042" y="4726"/>
                      <a:pt x="6821" y="4839"/>
                      <a:pt x="6594" y="4817"/>
                    </a:cubicBezTo>
                    <a:cubicBezTo>
                      <a:pt x="6254" y="4769"/>
                      <a:pt x="6032" y="4434"/>
                      <a:pt x="6076" y="4094"/>
                    </a:cubicBezTo>
                    <a:cubicBezTo>
                      <a:pt x="6076" y="4072"/>
                      <a:pt x="6032" y="4072"/>
                      <a:pt x="6011" y="4094"/>
                    </a:cubicBezTo>
                    <a:cubicBezTo>
                      <a:pt x="5897" y="4299"/>
                      <a:pt x="5714" y="4477"/>
                      <a:pt x="5535" y="4634"/>
                    </a:cubicBezTo>
                    <a:cubicBezTo>
                      <a:pt x="5492" y="4434"/>
                      <a:pt x="5471" y="4229"/>
                      <a:pt x="5422" y="4051"/>
                    </a:cubicBezTo>
                    <a:cubicBezTo>
                      <a:pt x="5422" y="4007"/>
                      <a:pt x="5379" y="4029"/>
                      <a:pt x="5379" y="4051"/>
                    </a:cubicBezTo>
                    <a:cubicBezTo>
                      <a:pt x="5152" y="4769"/>
                      <a:pt x="4682" y="5401"/>
                      <a:pt x="4050" y="5849"/>
                    </a:cubicBezTo>
                    <a:cubicBezTo>
                      <a:pt x="4164" y="5109"/>
                      <a:pt x="4299" y="4385"/>
                      <a:pt x="4499" y="3667"/>
                    </a:cubicBezTo>
                    <a:cubicBezTo>
                      <a:pt x="4882" y="3440"/>
                      <a:pt x="5201" y="3106"/>
                      <a:pt x="5357" y="2679"/>
                    </a:cubicBezTo>
                    <a:cubicBezTo>
                      <a:pt x="5557" y="2139"/>
                      <a:pt x="5422" y="1577"/>
                      <a:pt x="5130" y="1102"/>
                    </a:cubicBezTo>
                    <a:cubicBezTo>
                      <a:pt x="4974" y="832"/>
                      <a:pt x="4769" y="605"/>
                      <a:pt x="4569" y="405"/>
                    </a:cubicBezTo>
                    <a:cubicBezTo>
                      <a:pt x="4364" y="227"/>
                      <a:pt x="4164" y="44"/>
                      <a:pt x="3894" y="22"/>
                    </a:cubicBezTo>
                    <a:cubicBezTo>
                      <a:pt x="3419" y="0"/>
                      <a:pt x="3149" y="427"/>
                      <a:pt x="3014" y="789"/>
                    </a:cubicBezTo>
                    <a:cubicBezTo>
                      <a:pt x="2927" y="1080"/>
                      <a:pt x="2879" y="1372"/>
                      <a:pt x="2835" y="1664"/>
                    </a:cubicBezTo>
                    <a:cubicBezTo>
                      <a:pt x="2792" y="2004"/>
                      <a:pt x="2744" y="2360"/>
                      <a:pt x="2722" y="2701"/>
                    </a:cubicBezTo>
                    <a:cubicBezTo>
                      <a:pt x="2657" y="3219"/>
                      <a:pt x="2609" y="3737"/>
                      <a:pt x="2565" y="4250"/>
                    </a:cubicBezTo>
                    <a:cubicBezTo>
                      <a:pt x="2501" y="4250"/>
                      <a:pt x="2452" y="4277"/>
                      <a:pt x="2387" y="4299"/>
                    </a:cubicBezTo>
                    <a:cubicBezTo>
                      <a:pt x="1599" y="4456"/>
                      <a:pt x="810" y="4634"/>
                      <a:pt x="43" y="4790"/>
                    </a:cubicBezTo>
                    <a:cubicBezTo>
                      <a:pt x="22" y="4817"/>
                      <a:pt x="0" y="4839"/>
                      <a:pt x="22" y="4839"/>
                    </a:cubicBezTo>
                    <a:cubicBezTo>
                      <a:pt x="767" y="5309"/>
                      <a:pt x="1555" y="5600"/>
                      <a:pt x="2387" y="5870"/>
                    </a:cubicBezTo>
                    <a:cubicBezTo>
                      <a:pt x="2339" y="6119"/>
                      <a:pt x="2295" y="6346"/>
                      <a:pt x="2252" y="6594"/>
                    </a:cubicBezTo>
                    <a:cubicBezTo>
                      <a:pt x="2047" y="6907"/>
                      <a:pt x="1847" y="7221"/>
                      <a:pt x="1663" y="7518"/>
                    </a:cubicBezTo>
                    <a:cubicBezTo>
                      <a:pt x="1507" y="7739"/>
                      <a:pt x="1372" y="7944"/>
                      <a:pt x="1237" y="8166"/>
                    </a:cubicBezTo>
                    <a:cubicBezTo>
                      <a:pt x="1123" y="8349"/>
                      <a:pt x="1037" y="8527"/>
                      <a:pt x="1015" y="8754"/>
                    </a:cubicBezTo>
                    <a:cubicBezTo>
                      <a:pt x="1015" y="8776"/>
                      <a:pt x="1037" y="8776"/>
                      <a:pt x="1037" y="8776"/>
                    </a:cubicBezTo>
                    <a:cubicBezTo>
                      <a:pt x="1485" y="8598"/>
                      <a:pt x="1777" y="8214"/>
                      <a:pt x="1960" y="7788"/>
                    </a:cubicBezTo>
                    <a:cubicBezTo>
                      <a:pt x="2117" y="7404"/>
                      <a:pt x="2231" y="7021"/>
                      <a:pt x="2295" y="6616"/>
                    </a:cubicBezTo>
                    <a:cubicBezTo>
                      <a:pt x="2339" y="6546"/>
                      <a:pt x="2387" y="6481"/>
                      <a:pt x="2430" y="6438"/>
                    </a:cubicBezTo>
                    <a:cubicBezTo>
                      <a:pt x="2522" y="6276"/>
                      <a:pt x="2609" y="6119"/>
                      <a:pt x="2722" y="5962"/>
                    </a:cubicBezTo>
                    <a:cubicBezTo>
                      <a:pt x="3667" y="6254"/>
                      <a:pt x="4661" y="6502"/>
                      <a:pt x="5579" y="6864"/>
                    </a:cubicBezTo>
                    <a:cubicBezTo>
                      <a:pt x="6119" y="7064"/>
                      <a:pt x="6637" y="7312"/>
                      <a:pt x="7112" y="7626"/>
                    </a:cubicBezTo>
                    <a:cubicBezTo>
                      <a:pt x="7134" y="7653"/>
                      <a:pt x="7177" y="7604"/>
                      <a:pt x="7134" y="7582"/>
                    </a:cubicBezTo>
                    <a:cubicBezTo>
                      <a:pt x="5805" y="6708"/>
                      <a:pt x="4256" y="6367"/>
                      <a:pt x="2744" y="5919"/>
                    </a:cubicBezTo>
                    <a:cubicBezTo>
                      <a:pt x="3127" y="5309"/>
                      <a:pt x="3532" y="4726"/>
                      <a:pt x="3915" y="4115"/>
                    </a:cubicBezTo>
                    <a:cubicBezTo>
                      <a:pt x="3959" y="4051"/>
                      <a:pt x="4007" y="3959"/>
                      <a:pt x="4050" y="3894"/>
                    </a:cubicBezTo>
                    <a:cubicBezTo>
                      <a:pt x="4121" y="3872"/>
                      <a:pt x="4164" y="3845"/>
                      <a:pt x="4229" y="3824"/>
                    </a:cubicBezTo>
                    <a:cubicBezTo>
                      <a:pt x="4299" y="3781"/>
                      <a:pt x="4364" y="3759"/>
                      <a:pt x="4434" y="3710"/>
                    </a:cubicBezTo>
                    <a:cubicBezTo>
                      <a:pt x="4229" y="4434"/>
                      <a:pt x="4094" y="5152"/>
                      <a:pt x="4007" y="5897"/>
                    </a:cubicBezTo>
                    <a:cubicBezTo>
                      <a:pt x="4007" y="5919"/>
                      <a:pt x="4029" y="5941"/>
                      <a:pt x="4050" y="5919"/>
                    </a:cubicBezTo>
                    <a:cubicBezTo>
                      <a:pt x="4661" y="5492"/>
                      <a:pt x="5130" y="4861"/>
                      <a:pt x="5400" y="4164"/>
                    </a:cubicBezTo>
                    <a:cubicBezTo>
                      <a:pt x="5422" y="4321"/>
                      <a:pt x="5444" y="4499"/>
                      <a:pt x="5492" y="4682"/>
                    </a:cubicBezTo>
                    <a:cubicBezTo>
                      <a:pt x="5492" y="4704"/>
                      <a:pt x="5514" y="4704"/>
                      <a:pt x="5514" y="4704"/>
                    </a:cubicBezTo>
                    <a:cubicBezTo>
                      <a:pt x="5714" y="4569"/>
                      <a:pt x="5876" y="4385"/>
                      <a:pt x="6011" y="4207"/>
                    </a:cubicBezTo>
                    <a:cubicBezTo>
                      <a:pt x="6032" y="4520"/>
                      <a:pt x="6254" y="4817"/>
                      <a:pt x="6594" y="4861"/>
                    </a:cubicBezTo>
                    <a:cubicBezTo>
                      <a:pt x="6842" y="4904"/>
                      <a:pt x="7091" y="4769"/>
                      <a:pt x="7247" y="4569"/>
                    </a:cubicBezTo>
                    <a:cubicBezTo>
                      <a:pt x="7447" y="4634"/>
                      <a:pt x="7696" y="4612"/>
                      <a:pt x="7901" y="4499"/>
                    </a:cubicBezTo>
                    <a:cubicBezTo>
                      <a:pt x="7966" y="4456"/>
                      <a:pt x="8036" y="4412"/>
                      <a:pt x="8079" y="4364"/>
                    </a:cubicBezTo>
                    <a:cubicBezTo>
                      <a:pt x="8122" y="4321"/>
                      <a:pt x="8122" y="4299"/>
                      <a:pt x="8171" y="4299"/>
                    </a:cubicBezTo>
                    <a:cubicBezTo>
                      <a:pt x="8236" y="4321"/>
                      <a:pt x="8279" y="4342"/>
                      <a:pt x="8327" y="4342"/>
                    </a:cubicBezTo>
                    <a:cubicBezTo>
                      <a:pt x="8484" y="4364"/>
                      <a:pt x="8641" y="4342"/>
                      <a:pt x="8797" y="4321"/>
                    </a:cubicBezTo>
                    <a:cubicBezTo>
                      <a:pt x="9024" y="4250"/>
                      <a:pt x="9224" y="4142"/>
                      <a:pt x="9386" y="4007"/>
                    </a:cubicBezTo>
                    <a:cubicBezTo>
                      <a:pt x="9202" y="4726"/>
                      <a:pt x="9046" y="5465"/>
                      <a:pt x="8932" y="6211"/>
                    </a:cubicBezTo>
                    <a:cubicBezTo>
                      <a:pt x="8846" y="6681"/>
                      <a:pt x="8797" y="7177"/>
                      <a:pt x="8754" y="7653"/>
                    </a:cubicBezTo>
                    <a:cubicBezTo>
                      <a:pt x="8754" y="7696"/>
                      <a:pt x="8797" y="7696"/>
                      <a:pt x="8797" y="7653"/>
                    </a:cubicBezTo>
                    <a:cubicBezTo>
                      <a:pt x="8911" y="6411"/>
                      <a:pt x="9137" y="5152"/>
                      <a:pt x="9451" y="3959"/>
                    </a:cubicBezTo>
                    <a:cubicBezTo>
                      <a:pt x="9834" y="3624"/>
                      <a:pt x="10104" y="3149"/>
                      <a:pt x="10239" y="2679"/>
                    </a:cubicBezTo>
                    <a:cubicBezTo>
                      <a:pt x="10396" y="2182"/>
                      <a:pt x="10439" y="1664"/>
                      <a:pt x="10396" y="1145"/>
                    </a:cubicBezTo>
                    <a:close/>
                    <a:moveTo>
                      <a:pt x="2857" y="2004"/>
                    </a:moveTo>
                    <a:cubicBezTo>
                      <a:pt x="2927" y="1485"/>
                      <a:pt x="2949" y="854"/>
                      <a:pt x="3284" y="405"/>
                    </a:cubicBezTo>
                    <a:cubicBezTo>
                      <a:pt x="3419" y="200"/>
                      <a:pt x="3624" y="44"/>
                      <a:pt x="3894" y="65"/>
                    </a:cubicBezTo>
                    <a:cubicBezTo>
                      <a:pt x="4207" y="92"/>
                      <a:pt x="4455" y="362"/>
                      <a:pt x="4682" y="584"/>
                    </a:cubicBezTo>
                    <a:cubicBezTo>
                      <a:pt x="5087" y="1010"/>
                      <a:pt x="5422" y="1599"/>
                      <a:pt x="5400" y="2204"/>
                    </a:cubicBezTo>
                    <a:cubicBezTo>
                      <a:pt x="5379" y="2792"/>
                      <a:pt x="4995" y="3284"/>
                      <a:pt x="4499" y="3602"/>
                    </a:cubicBezTo>
                    <a:cubicBezTo>
                      <a:pt x="4590" y="3332"/>
                      <a:pt x="4661" y="3084"/>
                      <a:pt x="4747" y="2814"/>
                    </a:cubicBezTo>
                    <a:cubicBezTo>
                      <a:pt x="4747" y="2792"/>
                      <a:pt x="4725" y="2765"/>
                      <a:pt x="4704" y="2792"/>
                    </a:cubicBezTo>
                    <a:cubicBezTo>
                      <a:pt x="4477" y="3149"/>
                      <a:pt x="4229" y="3511"/>
                      <a:pt x="4007" y="3872"/>
                    </a:cubicBezTo>
                    <a:cubicBezTo>
                      <a:pt x="3581" y="4051"/>
                      <a:pt x="3084" y="4142"/>
                      <a:pt x="2636" y="4229"/>
                    </a:cubicBezTo>
                    <a:cubicBezTo>
                      <a:pt x="2700" y="3489"/>
                      <a:pt x="2771" y="2744"/>
                      <a:pt x="2857" y="2004"/>
                    </a:cubicBezTo>
                    <a:close/>
                    <a:moveTo>
                      <a:pt x="1599" y="5557"/>
                    </a:moveTo>
                    <a:cubicBezTo>
                      <a:pt x="1080" y="5357"/>
                      <a:pt x="583" y="5131"/>
                      <a:pt x="114" y="4839"/>
                    </a:cubicBezTo>
                    <a:cubicBezTo>
                      <a:pt x="832" y="4682"/>
                      <a:pt x="1555" y="4520"/>
                      <a:pt x="2274" y="4364"/>
                    </a:cubicBezTo>
                    <a:cubicBezTo>
                      <a:pt x="2366" y="4342"/>
                      <a:pt x="2474" y="4321"/>
                      <a:pt x="2565" y="4299"/>
                    </a:cubicBezTo>
                    <a:cubicBezTo>
                      <a:pt x="2544" y="4477"/>
                      <a:pt x="2522" y="4682"/>
                      <a:pt x="2522" y="4861"/>
                    </a:cubicBezTo>
                    <a:cubicBezTo>
                      <a:pt x="2474" y="5174"/>
                      <a:pt x="2430" y="5492"/>
                      <a:pt x="2387" y="5806"/>
                    </a:cubicBezTo>
                    <a:cubicBezTo>
                      <a:pt x="2117" y="5735"/>
                      <a:pt x="1869" y="5649"/>
                      <a:pt x="1599" y="5557"/>
                    </a:cubicBezTo>
                    <a:close/>
                    <a:moveTo>
                      <a:pt x="2095" y="7221"/>
                    </a:moveTo>
                    <a:cubicBezTo>
                      <a:pt x="1933" y="7809"/>
                      <a:pt x="1663" y="8463"/>
                      <a:pt x="1080" y="8706"/>
                    </a:cubicBezTo>
                    <a:cubicBezTo>
                      <a:pt x="1102" y="8506"/>
                      <a:pt x="1215" y="8328"/>
                      <a:pt x="1329" y="8144"/>
                    </a:cubicBezTo>
                    <a:cubicBezTo>
                      <a:pt x="1442" y="7944"/>
                      <a:pt x="1577" y="7761"/>
                      <a:pt x="1690" y="7561"/>
                    </a:cubicBezTo>
                    <a:cubicBezTo>
                      <a:pt x="1869" y="7291"/>
                      <a:pt x="2047" y="7021"/>
                      <a:pt x="2231" y="6751"/>
                    </a:cubicBezTo>
                    <a:cubicBezTo>
                      <a:pt x="2182" y="6907"/>
                      <a:pt x="2139" y="7064"/>
                      <a:pt x="2095" y="7221"/>
                    </a:cubicBezTo>
                    <a:close/>
                    <a:moveTo>
                      <a:pt x="2317" y="6481"/>
                    </a:moveTo>
                    <a:cubicBezTo>
                      <a:pt x="2366" y="6346"/>
                      <a:pt x="2387" y="6189"/>
                      <a:pt x="2409" y="6054"/>
                    </a:cubicBezTo>
                    <a:cubicBezTo>
                      <a:pt x="2409" y="6005"/>
                      <a:pt x="2430" y="5941"/>
                      <a:pt x="2430" y="5870"/>
                    </a:cubicBezTo>
                    <a:cubicBezTo>
                      <a:pt x="2501" y="5897"/>
                      <a:pt x="2587" y="5941"/>
                      <a:pt x="2657" y="5962"/>
                    </a:cubicBezTo>
                    <a:cubicBezTo>
                      <a:pt x="2544" y="6119"/>
                      <a:pt x="2430" y="6303"/>
                      <a:pt x="2317" y="6481"/>
                    </a:cubicBezTo>
                    <a:close/>
                    <a:moveTo>
                      <a:pt x="2700" y="5919"/>
                    </a:moveTo>
                    <a:cubicBezTo>
                      <a:pt x="2609" y="5870"/>
                      <a:pt x="2522" y="5849"/>
                      <a:pt x="2430" y="5827"/>
                    </a:cubicBezTo>
                    <a:cubicBezTo>
                      <a:pt x="2522" y="5309"/>
                      <a:pt x="2565" y="4817"/>
                      <a:pt x="2609" y="4299"/>
                    </a:cubicBezTo>
                    <a:cubicBezTo>
                      <a:pt x="3084" y="4207"/>
                      <a:pt x="3532" y="4094"/>
                      <a:pt x="3959" y="3937"/>
                    </a:cubicBezTo>
                    <a:cubicBezTo>
                      <a:pt x="3532" y="4591"/>
                      <a:pt x="3127" y="5244"/>
                      <a:pt x="2700" y="5919"/>
                    </a:cubicBezTo>
                    <a:close/>
                    <a:moveTo>
                      <a:pt x="4094" y="3824"/>
                    </a:moveTo>
                    <a:cubicBezTo>
                      <a:pt x="4277" y="3532"/>
                      <a:pt x="4455" y="3262"/>
                      <a:pt x="4634" y="2971"/>
                    </a:cubicBezTo>
                    <a:cubicBezTo>
                      <a:pt x="4569" y="3197"/>
                      <a:pt x="4499" y="3419"/>
                      <a:pt x="4455" y="3646"/>
                    </a:cubicBezTo>
                    <a:cubicBezTo>
                      <a:pt x="4342" y="3710"/>
                      <a:pt x="4207" y="3781"/>
                      <a:pt x="4094" y="3824"/>
                    </a:cubicBezTo>
                    <a:close/>
                    <a:moveTo>
                      <a:pt x="7091" y="4434"/>
                    </a:moveTo>
                    <a:cubicBezTo>
                      <a:pt x="7134" y="4364"/>
                      <a:pt x="7199" y="4321"/>
                      <a:pt x="7291" y="4321"/>
                    </a:cubicBezTo>
                    <a:cubicBezTo>
                      <a:pt x="7269" y="4385"/>
                      <a:pt x="7247" y="4456"/>
                      <a:pt x="7226" y="4499"/>
                    </a:cubicBezTo>
                    <a:cubicBezTo>
                      <a:pt x="7177" y="4477"/>
                      <a:pt x="7134" y="4456"/>
                      <a:pt x="7091" y="4434"/>
                    </a:cubicBezTo>
                    <a:close/>
                    <a:moveTo>
                      <a:pt x="9856" y="3397"/>
                    </a:moveTo>
                    <a:cubicBezTo>
                      <a:pt x="9764" y="3554"/>
                      <a:pt x="9629" y="3710"/>
                      <a:pt x="9494" y="3845"/>
                    </a:cubicBezTo>
                    <a:cubicBezTo>
                      <a:pt x="9607" y="3397"/>
                      <a:pt x="9742" y="2971"/>
                      <a:pt x="9877" y="2544"/>
                    </a:cubicBezTo>
                    <a:cubicBezTo>
                      <a:pt x="10034" y="2117"/>
                      <a:pt x="10196" y="1685"/>
                      <a:pt x="10353" y="1259"/>
                    </a:cubicBezTo>
                    <a:cubicBezTo>
                      <a:pt x="10396" y="2004"/>
                      <a:pt x="10261" y="2792"/>
                      <a:pt x="9856" y="339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6389892" y="2474568"/>
                <a:ext cx="36507" cy="16635"/>
              </a:xfrm>
              <a:custGeom>
                <a:rect b="b" l="l" r="r" t="t"/>
                <a:pathLst>
                  <a:path extrusionOk="0" h="185" w="406">
                    <a:moveTo>
                      <a:pt x="357" y="49"/>
                    </a:moveTo>
                    <a:cubicBezTo>
                      <a:pt x="249" y="0"/>
                      <a:pt x="114" y="49"/>
                      <a:pt x="22" y="135"/>
                    </a:cubicBezTo>
                    <a:cubicBezTo>
                      <a:pt x="0" y="162"/>
                      <a:pt x="44" y="184"/>
                      <a:pt x="65" y="162"/>
                    </a:cubicBezTo>
                    <a:cubicBezTo>
                      <a:pt x="135" y="92"/>
                      <a:pt x="249" y="71"/>
                      <a:pt x="357" y="92"/>
                    </a:cubicBezTo>
                    <a:cubicBezTo>
                      <a:pt x="384" y="114"/>
                      <a:pt x="405" y="71"/>
                      <a:pt x="357" y="4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Events Controller</a:t>
            </a:r>
            <a:endParaRPr/>
          </a:p>
        </p:txBody>
      </p:sp>
      <p:sp>
        <p:nvSpPr>
          <p:cNvPr id="764" name="Google Shape;764;p9"/>
          <p:cNvSpPr txBox="1"/>
          <p:nvPr>
            <p:ph idx="1" type="subTitle"/>
          </p:nvPr>
        </p:nvSpPr>
        <p:spPr>
          <a:xfrm>
            <a:off x="713050" y="1717502"/>
            <a:ext cx="2410200" cy="106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Streamlines event setup and management processes, ensuring ease of use and data accuracy.</a:t>
            </a:r>
            <a:endParaRPr/>
          </a:p>
        </p:txBody>
      </p:sp>
      <p:sp>
        <p:nvSpPr>
          <p:cNvPr id="765" name="Google Shape;765;p9"/>
          <p:cNvSpPr txBox="1"/>
          <p:nvPr>
            <p:ph idx="2" type="subTitle"/>
          </p:nvPr>
        </p:nvSpPr>
        <p:spPr>
          <a:xfrm>
            <a:off x="3366900" y="1717501"/>
            <a:ext cx="2410200" cy="102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Integration of bulk upload capabilities for attendee information, significantly reducing manual entry and enhancing efficiency.</a:t>
            </a:r>
            <a:endParaRPr/>
          </a:p>
        </p:txBody>
      </p:sp>
      <p:sp>
        <p:nvSpPr>
          <p:cNvPr id="766" name="Google Shape;766;p9"/>
          <p:cNvSpPr txBox="1"/>
          <p:nvPr>
            <p:ph idx="3" type="subTitle"/>
          </p:nvPr>
        </p:nvSpPr>
        <p:spPr>
          <a:xfrm>
            <a:off x="713050" y="3506137"/>
            <a:ext cx="2410200" cy="8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Facilitates the creation and management of events with multiple time slots, essential for accommodating series events.</a:t>
            </a:r>
            <a:endParaRPr/>
          </a:p>
        </p:txBody>
      </p:sp>
      <p:sp>
        <p:nvSpPr>
          <p:cNvPr id="767" name="Google Shape;767;p9"/>
          <p:cNvSpPr txBox="1"/>
          <p:nvPr>
            <p:ph idx="4" type="subTitle"/>
          </p:nvPr>
        </p:nvSpPr>
        <p:spPr>
          <a:xfrm>
            <a:off x="3366813" y="3506137"/>
            <a:ext cx="2410200" cy="8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Includes functionalities to automatically send out reminders and invitations, improving engagement and attendance.</a:t>
            </a:r>
            <a:endParaRPr/>
          </a:p>
        </p:txBody>
      </p:sp>
      <p:sp>
        <p:nvSpPr>
          <p:cNvPr id="768" name="Google Shape;768;p9"/>
          <p:cNvSpPr txBox="1"/>
          <p:nvPr>
            <p:ph idx="7" type="subTitle"/>
          </p:nvPr>
        </p:nvSpPr>
        <p:spPr>
          <a:xfrm>
            <a:off x="665350" y="1027475"/>
            <a:ext cx="2400900" cy="69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Efficient Data Handling</a:t>
            </a:r>
            <a:endParaRPr/>
          </a:p>
        </p:txBody>
      </p:sp>
      <p:sp>
        <p:nvSpPr>
          <p:cNvPr id="769" name="Google Shape;769;p9"/>
          <p:cNvSpPr txBox="1"/>
          <p:nvPr>
            <p:ph idx="8" type="subTitle"/>
          </p:nvPr>
        </p:nvSpPr>
        <p:spPr>
          <a:xfrm>
            <a:off x="3374000" y="1029650"/>
            <a:ext cx="2646600" cy="67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Bulk Attendee Management</a:t>
            </a:r>
            <a:endParaRPr/>
          </a:p>
        </p:txBody>
      </p:sp>
      <p:sp>
        <p:nvSpPr>
          <p:cNvPr id="770" name="Google Shape;770;p9"/>
          <p:cNvSpPr txBox="1"/>
          <p:nvPr>
            <p:ph idx="9" type="subTitle"/>
          </p:nvPr>
        </p:nvSpPr>
        <p:spPr>
          <a:xfrm>
            <a:off x="6025324" y="1269384"/>
            <a:ext cx="2400900" cy="44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Unique Attendee Identification</a:t>
            </a:r>
            <a:endParaRPr/>
          </a:p>
        </p:txBody>
      </p:sp>
      <p:sp>
        <p:nvSpPr>
          <p:cNvPr id="771" name="Google Shape;771;p9"/>
          <p:cNvSpPr txBox="1"/>
          <p:nvPr>
            <p:ph idx="5" type="subTitle"/>
          </p:nvPr>
        </p:nvSpPr>
        <p:spPr>
          <a:xfrm>
            <a:off x="6020577" y="1717496"/>
            <a:ext cx="2410200" cy="8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Implements secure, automated generation of unique identifiers for each attendee, ensuring reliable tracking and response management.</a:t>
            </a:r>
            <a:endParaRPr/>
          </a:p>
        </p:txBody>
      </p:sp>
      <p:sp>
        <p:nvSpPr>
          <p:cNvPr id="772" name="Google Shape;772;p9"/>
          <p:cNvSpPr txBox="1"/>
          <p:nvPr>
            <p:ph idx="6" type="subTitle"/>
          </p:nvPr>
        </p:nvSpPr>
        <p:spPr>
          <a:xfrm>
            <a:off x="6020577" y="3506137"/>
            <a:ext cx="2410200" cy="8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Adopts best practices in data handling and security, ensuring that event information is processed accurately and safely.</a:t>
            </a:r>
            <a:endParaRPr/>
          </a:p>
        </p:txBody>
      </p:sp>
      <p:sp>
        <p:nvSpPr>
          <p:cNvPr id="773" name="Google Shape;773;p9"/>
          <p:cNvSpPr txBox="1"/>
          <p:nvPr>
            <p:ph idx="13" type="subTitle"/>
          </p:nvPr>
        </p:nvSpPr>
        <p:spPr>
          <a:xfrm>
            <a:off x="713050" y="3054900"/>
            <a:ext cx="2410200" cy="44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Flexible Event Scheduling</a:t>
            </a:r>
            <a:r>
              <a:rPr lang="en"/>
              <a:t> </a:t>
            </a:r>
            <a:endParaRPr/>
          </a:p>
        </p:txBody>
      </p:sp>
      <p:sp>
        <p:nvSpPr>
          <p:cNvPr id="774" name="Google Shape;774;p9"/>
          <p:cNvSpPr txBox="1"/>
          <p:nvPr>
            <p:ph idx="14" type="subTitle"/>
          </p:nvPr>
        </p:nvSpPr>
        <p:spPr>
          <a:xfrm>
            <a:off x="3373994" y="3054900"/>
            <a:ext cx="2400900" cy="44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Automated Communication</a:t>
            </a:r>
            <a:endParaRPr/>
          </a:p>
        </p:txBody>
      </p:sp>
      <p:sp>
        <p:nvSpPr>
          <p:cNvPr id="775" name="Google Shape;775;p9"/>
          <p:cNvSpPr txBox="1"/>
          <p:nvPr>
            <p:ph idx="15" type="subTitle"/>
          </p:nvPr>
        </p:nvSpPr>
        <p:spPr>
          <a:xfrm>
            <a:off x="6020575" y="2803200"/>
            <a:ext cx="3047100" cy="69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Secure and Streamlined Processing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Efficient Email Communication System</a:t>
            </a:r>
            <a:endParaRPr/>
          </a:p>
        </p:txBody>
      </p:sp>
      <p:sp>
        <p:nvSpPr>
          <p:cNvPr id="781" name="Google Shape;781;p14"/>
          <p:cNvSpPr txBox="1"/>
          <p:nvPr/>
        </p:nvSpPr>
        <p:spPr>
          <a:xfrm>
            <a:off x="711150" y="1091938"/>
            <a:ext cx="2175900" cy="713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Calendar Integration</a:t>
            </a:r>
            <a:endParaRPr b="1" i="0" sz="1800" u="none" cap="none" strike="noStrike">
              <a:solidFill>
                <a:schemeClr val="dk1"/>
              </a:solidFill>
              <a:latin typeface="Be Vietnam Pro"/>
              <a:ea typeface="Be Vietnam Pro"/>
              <a:cs typeface="Be Vietnam Pro"/>
              <a:sym typeface="Be Vietnam Pro"/>
            </a:endParaRPr>
          </a:p>
        </p:txBody>
      </p:sp>
      <p:sp>
        <p:nvSpPr>
          <p:cNvPr id="782" name="Google Shape;782;p14"/>
          <p:cNvSpPr txBox="1"/>
          <p:nvPr/>
        </p:nvSpPr>
        <p:spPr>
          <a:xfrm>
            <a:off x="711150" y="3039150"/>
            <a:ext cx="1752300" cy="713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Bulk Email Sending</a:t>
            </a:r>
            <a:endParaRPr b="1" i="0" sz="1800" u="none" cap="none" strike="noStrike">
              <a:solidFill>
                <a:schemeClr val="dk1"/>
              </a:solidFill>
              <a:latin typeface="Be Vietnam Pro"/>
              <a:ea typeface="Be Vietnam Pro"/>
              <a:cs typeface="Be Vietnam Pro"/>
              <a:sym typeface="Be Vietnam Pro"/>
            </a:endParaRPr>
          </a:p>
        </p:txBody>
      </p:sp>
      <p:sp>
        <p:nvSpPr>
          <p:cNvPr id="783" name="Google Shape;783;p14"/>
          <p:cNvSpPr txBox="1"/>
          <p:nvPr/>
        </p:nvSpPr>
        <p:spPr>
          <a:xfrm>
            <a:off x="6467850" y="1408050"/>
            <a:ext cx="2427900" cy="41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Event-Specific Email Templates</a:t>
            </a:r>
            <a:endParaRPr b="1" i="0" sz="1800" u="none" cap="none" strike="noStrike">
              <a:solidFill>
                <a:schemeClr val="dk1"/>
              </a:solidFill>
              <a:latin typeface="Be Vietnam Pro"/>
              <a:ea typeface="Be Vietnam Pro"/>
              <a:cs typeface="Be Vietnam Pro"/>
              <a:sym typeface="Be Vietnam Pro"/>
            </a:endParaRPr>
          </a:p>
        </p:txBody>
      </p:sp>
      <p:sp>
        <p:nvSpPr>
          <p:cNvPr id="784" name="Google Shape;784;p14"/>
          <p:cNvSpPr txBox="1"/>
          <p:nvPr/>
        </p:nvSpPr>
        <p:spPr>
          <a:xfrm>
            <a:off x="6615750" y="3103950"/>
            <a:ext cx="1811400" cy="4617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Reminders</a:t>
            </a:r>
            <a:endParaRPr b="1" i="0" sz="1800" u="none" cap="none" strike="noStrike">
              <a:solidFill>
                <a:schemeClr val="dk1"/>
              </a:solidFill>
              <a:latin typeface="Be Vietnam Pro"/>
              <a:ea typeface="Be Vietnam Pro"/>
              <a:cs typeface="Be Vietnam Pro"/>
              <a:sym typeface="Be Vietnam Pro"/>
            </a:endParaRPr>
          </a:p>
        </p:txBody>
      </p:sp>
      <p:sp>
        <p:nvSpPr>
          <p:cNvPr id="785" name="Google Shape;785;p14"/>
          <p:cNvSpPr txBox="1"/>
          <p:nvPr/>
        </p:nvSpPr>
        <p:spPr>
          <a:xfrm>
            <a:off x="711150" y="1842150"/>
            <a:ext cx="1900200" cy="12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For single events, includes iCalendar attachments, facilitating easy addition of events to personal calendars.</a:t>
            </a:r>
            <a:endParaRPr b="0" i="0" sz="1200" u="none" cap="none" strike="noStrike">
              <a:solidFill>
                <a:schemeClr val="dk1"/>
              </a:solidFill>
              <a:latin typeface="Barlow"/>
              <a:ea typeface="Barlow"/>
              <a:cs typeface="Barlow"/>
              <a:sym typeface="Barlow"/>
            </a:endParaRPr>
          </a:p>
        </p:txBody>
      </p:sp>
      <p:sp>
        <p:nvSpPr>
          <p:cNvPr id="786" name="Google Shape;786;p14"/>
          <p:cNvSpPr txBox="1"/>
          <p:nvPr/>
        </p:nvSpPr>
        <p:spPr>
          <a:xfrm>
            <a:off x="720000" y="3716818"/>
            <a:ext cx="1979700" cy="10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Automates the process of sending invitations to multiple attendees, using CSV file uploads for efficiency.</a:t>
            </a:r>
            <a:endParaRPr b="0" i="0" sz="1200" u="none" cap="none" strike="noStrike">
              <a:solidFill>
                <a:schemeClr val="dk1"/>
              </a:solidFill>
              <a:latin typeface="Barlow"/>
              <a:ea typeface="Barlow"/>
              <a:cs typeface="Barlow"/>
              <a:sym typeface="Barlow"/>
            </a:endParaRPr>
          </a:p>
        </p:txBody>
      </p:sp>
      <p:sp>
        <p:nvSpPr>
          <p:cNvPr id="787" name="Google Shape;787;p14"/>
          <p:cNvSpPr txBox="1"/>
          <p:nvPr/>
        </p:nvSpPr>
        <p:spPr>
          <a:xfrm>
            <a:off x="6532500" y="1827750"/>
            <a:ext cx="2018700" cy="12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Tailors email content according to the type of event (single or series), enhancing relevance and clarity for recipients.</a:t>
            </a:r>
            <a:endParaRPr b="0" i="0" sz="1200" u="none" cap="none" strike="noStrike">
              <a:solidFill>
                <a:schemeClr val="dk1"/>
              </a:solidFill>
              <a:latin typeface="Barlow"/>
              <a:ea typeface="Barlow"/>
              <a:cs typeface="Barlow"/>
              <a:sym typeface="Barlow"/>
            </a:endParaRPr>
          </a:p>
        </p:txBody>
      </p:sp>
      <p:sp>
        <p:nvSpPr>
          <p:cNvPr id="788" name="Google Shape;788;p14"/>
          <p:cNvSpPr txBox="1"/>
          <p:nvPr/>
        </p:nvSpPr>
        <p:spPr>
          <a:xfrm>
            <a:off x="6615750" y="3803850"/>
            <a:ext cx="2018700" cy="10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Sends out timely event reminders, ensuring attendees are well-informed and engaged.</a:t>
            </a:r>
            <a:endParaRPr b="0" i="0" sz="1200" u="none" cap="none" strike="noStrike">
              <a:solidFill>
                <a:schemeClr val="dk1"/>
              </a:solidFill>
              <a:latin typeface="Barlow"/>
              <a:ea typeface="Barlow"/>
              <a:cs typeface="Barlow"/>
              <a:sym typeface="Barlow"/>
            </a:endParaRPr>
          </a:p>
        </p:txBody>
      </p:sp>
      <p:grpSp>
        <p:nvGrpSpPr>
          <p:cNvPr id="789" name="Google Shape;789;p14"/>
          <p:cNvGrpSpPr/>
          <p:nvPr/>
        </p:nvGrpSpPr>
        <p:grpSpPr>
          <a:xfrm>
            <a:off x="5740575" y="2615509"/>
            <a:ext cx="159039" cy="339253"/>
            <a:chOff x="4584850" y="4399275"/>
            <a:chExt cx="225875" cy="481825"/>
          </a:xfrm>
        </p:grpSpPr>
        <p:sp>
          <p:nvSpPr>
            <p:cNvPr id="790" name="Google Shape;790;p1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1" name="Google Shape;791;p1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792" name="Google Shape;792;p14"/>
          <p:cNvPicPr preferRelativeResize="0"/>
          <p:nvPr/>
        </p:nvPicPr>
        <p:blipFill rotWithShape="1">
          <a:blip r:embed="rId3">
            <a:alphaModFix/>
          </a:blip>
          <a:srcRect b="4922" l="6101" r="6101" t="4913"/>
          <a:stretch/>
        </p:blipFill>
        <p:spPr>
          <a:xfrm>
            <a:off x="3260625" y="1578975"/>
            <a:ext cx="2557950" cy="222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28e4ce4a497_0_2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Event view pages</a:t>
            </a:r>
            <a:endParaRPr/>
          </a:p>
        </p:txBody>
      </p:sp>
      <p:sp>
        <p:nvSpPr>
          <p:cNvPr id="798" name="Google Shape;798;g28e4ce4a497_0_226"/>
          <p:cNvSpPr/>
          <p:nvPr/>
        </p:nvSpPr>
        <p:spPr>
          <a:xfrm>
            <a:off x="4385775" y="1198717"/>
            <a:ext cx="288900" cy="28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8e4ce4a497_0_226"/>
          <p:cNvSpPr txBox="1"/>
          <p:nvPr/>
        </p:nvSpPr>
        <p:spPr>
          <a:xfrm>
            <a:off x="4840100" y="1116192"/>
            <a:ext cx="35841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Interactive Collapsibles</a:t>
            </a:r>
            <a:endParaRPr b="1" i="0" sz="1800" u="none" cap="none" strike="noStrike">
              <a:solidFill>
                <a:schemeClr val="dk1"/>
              </a:solidFill>
              <a:latin typeface="Be Vietnam Pro"/>
              <a:ea typeface="Be Vietnam Pro"/>
              <a:cs typeface="Be Vietnam Pro"/>
              <a:sym typeface="Be Vietnam Pro"/>
            </a:endParaRPr>
          </a:p>
        </p:txBody>
      </p:sp>
      <p:sp>
        <p:nvSpPr>
          <p:cNvPr id="800" name="Google Shape;800;g28e4ce4a497_0_226"/>
          <p:cNvSpPr txBox="1"/>
          <p:nvPr/>
        </p:nvSpPr>
        <p:spPr>
          <a:xfrm>
            <a:off x="4840100" y="1411450"/>
            <a:ext cx="3584100" cy="77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Utilize Bootstrap’s collapsible components for each event. This will make the user interface cleaner and more interactive, as users can click on an event header to reveal or hide the event details.</a:t>
            </a:r>
            <a:endParaRPr b="0" i="0" sz="1200" u="none" cap="none" strike="noStrike">
              <a:solidFill>
                <a:schemeClr val="dk1"/>
              </a:solidFill>
              <a:latin typeface="Barlow"/>
              <a:ea typeface="Barlow"/>
              <a:cs typeface="Barlow"/>
              <a:sym typeface="Barlow"/>
            </a:endParaRPr>
          </a:p>
        </p:txBody>
      </p:sp>
      <p:sp>
        <p:nvSpPr>
          <p:cNvPr id="801" name="Google Shape;801;g28e4ce4a497_0_226"/>
          <p:cNvSpPr txBox="1"/>
          <p:nvPr/>
        </p:nvSpPr>
        <p:spPr>
          <a:xfrm>
            <a:off x="4840100" y="2295400"/>
            <a:ext cx="40794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Dynamic Updating of Ratios</a:t>
            </a:r>
            <a:endParaRPr b="1" i="0" sz="1800" u="none" cap="none" strike="noStrike">
              <a:solidFill>
                <a:schemeClr val="dk1"/>
              </a:solidFill>
              <a:latin typeface="Be Vietnam Pro"/>
              <a:ea typeface="Be Vietnam Pro"/>
              <a:cs typeface="Be Vietnam Pro"/>
              <a:sym typeface="Be Vietnam Pro"/>
            </a:endParaRPr>
          </a:p>
        </p:txBody>
      </p:sp>
      <p:sp>
        <p:nvSpPr>
          <p:cNvPr id="802" name="Google Shape;802;g28e4ce4a497_0_226"/>
          <p:cNvSpPr txBox="1"/>
          <p:nvPr/>
        </p:nvSpPr>
        <p:spPr>
          <a:xfrm>
            <a:off x="4840100" y="2590656"/>
            <a:ext cx="3584100" cy="8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Implement JavaScript or AJAX to dynamically update the yes/no ratios without the need to refresh the page, providing a more responsive experience.</a:t>
            </a:r>
            <a:endParaRPr b="0" i="0" sz="1200" u="none" cap="none" strike="noStrike">
              <a:solidFill>
                <a:schemeClr val="dk1"/>
              </a:solidFill>
              <a:latin typeface="Barlow"/>
              <a:ea typeface="Barlow"/>
              <a:cs typeface="Barlow"/>
              <a:sym typeface="Barlow"/>
            </a:endParaRPr>
          </a:p>
        </p:txBody>
      </p:sp>
      <p:sp>
        <p:nvSpPr>
          <p:cNvPr id="803" name="Google Shape;803;g28e4ce4a497_0_226"/>
          <p:cNvSpPr txBox="1"/>
          <p:nvPr/>
        </p:nvSpPr>
        <p:spPr>
          <a:xfrm>
            <a:off x="4840100" y="3474627"/>
            <a:ext cx="35841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Form Validation Feedback</a:t>
            </a:r>
            <a:endParaRPr b="1" i="0" sz="1800" u="none" cap="none" strike="noStrike">
              <a:solidFill>
                <a:schemeClr val="dk1"/>
              </a:solidFill>
              <a:latin typeface="Be Vietnam Pro"/>
              <a:ea typeface="Be Vietnam Pro"/>
              <a:cs typeface="Be Vietnam Pro"/>
              <a:sym typeface="Be Vietnam Pro"/>
            </a:endParaRPr>
          </a:p>
        </p:txBody>
      </p:sp>
      <p:sp>
        <p:nvSpPr>
          <p:cNvPr id="804" name="Google Shape;804;g28e4ce4a497_0_226"/>
          <p:cNvSpPr txBox="1"/>
          <p:nvPr/>
        </p:nvSpPr>
        <p:spPr>
          <a:xfrm>
            <a:off x="4840100" y="3769867"/>
            <a:ext cx="3584100" cy="8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Provide immediate, inline validation feedback as the user fills out the form. For example, highlight input fields with a red border if the entered data is invalid, and display a checkmark or similar icon when the data is valid.</a:t>
            </a:r>
            <a:endParaRPr b="0" i="0" sz="1200" u="none" cap="none" strike="noStrike">
              <a:solidFill>
                <a:schemeClr val="dk1"/>
              </a:solidFill>
              <a:latin typeface="Barlow"/>
              <a:ea typeface="Barlow"/>
              <a:cs typeface="Barlow"/>
              <a:sym typeface="Barlow"/>
            </a:endParaRPr>
          </a:p>
        </p:txBody>
      </p:sp>
      <p:sp>
        <p:nvSpPr>
          <p:cNvPr id="805" name="Google Shape;805;g28e4ce4a497_0_226"/>
          <p:cNvSpPr/>
          <p:nvPr/>
        </p:nvSpPr>
        <p:spPr>
          <a:xfrm>
            <a:off x="4385775" y="2374542"/>
            <a:ext cx="288900" cy="288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8e4ce4a497_0_226"/>
          <p:cNvSpPr/>
          <p:nvPr/>
        </p:nvSpPr>
        <p:spPr>
          <a:xfrm>
            <a:off x="4385775" y="3550367"/>
            <a:ext cx="288900" cy="28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8e4ce4a497_0_226"/>
          <p:cNvSpPr txBox="1"/>
          <p:nvPr/>
        </p:nvSpPr>
        <p:spPr>
          <a:xfrm>
            <a:off x="683075" y="1116202"/>
            <a:ext cx="35841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Dynamic Date-Time Entry</a:t>
            </a:r>
            <a:endParaRPr b="1" i="0" sz="1800" u="none" cap="none" strike="noStrike">
              <a:solidFill>
                <a:schemeClr val="dk1"/>
              </a:solidFill>
              <a:latin typeface="Be Vietnam Pro"/>
              <a:ea typeface="Be Vietnam Pro"/>
              <a:cs typeface="Be Vietnam Pro"/>
              <a:sym typeface="Be Vietnam Pro"/>
            </a:endParaRPr>
          </a:p>
        </p:txBody>
      </p:sp>
      <p:sp>
        <p:nvSpPr>
          <p:cNvPr id="808" name="Google Shape;808;g28e4ce4a497_0_226"/>
          <p:cNvSpPr txBox="1"/>
          <p:nvPr/>
        </p:nvSpPr>
        <p:spPr>
          <a:xfrm>
            <a:off x="683075" y="1411456"/>
            <a:ext cx="3584100" cy="14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Implement a JavaScript or jQuery-based dynamic form interface that allows users to add or remove date-time pairs seamlessly without reloading the page. This will improve the user experience by making the process of entering multiple date-time pairs for an event series more intuitive and efficient.</a:t>
            </a:r>
            <a:endParaRPr b="0" i="0" sz="1200" u="none" cap="none" strike="noStrike">
              <a:solidFill>
                <a:schemeClr val="dk1"/>
              </a:solidFill>
              <a:latin typeface="Barlow"/>
              <a:ea typeface="Barlow"/>
              <a:cs typeface="Barlow"/>
              <a:sym typeface="Barlow"/>
            </a:endParaRPr>
          </a:p>
        </p:txBody>
      </p:sp>
      <p:sp>
        <p:nvSpPr>
          <p:cNvPr id="809" name="Google Shape;809;g28e4ce4a497_0_226"/>
          <p:cNvSpPr/>
          <p:nvPr/>
        </p:nvSpPr>
        <p:spPr>
          <a:xfrm>
            <a:off x="228750" y="1191942"/>
            <a:ext cx="288900" cy="288900"/>
          </a:xfrm>
          <a:prstGeom prst="rect">
            <a:avLst/>
          </a:prstGeom>
          <a:solidFill>
            <a:srgbClr val="0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8e4ce4a497_0_226"/>
          <p:cNvSpPr txBox="1"/>
          <p:nvPr/>
        </p:nvSpPr>
        <p:spPr>
          <a:xfrm>
            <a:off x="801675" y="2994025"/>
            <a:ext cx="34020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Dark Theme Elegance</a:t>
            </a:r>
            <a:endParaRPr b="1" i="0" sz="1800" u="none" cap="none" strike="noStrike">
              <a:solidFill>
                <a:schemeClr val="dk1"/>
              </a:solidFill>
              <a:latin typeface="Be Vietnam Pro"/>
              <a:ea typeface="Be Vietnam Pro"/>
              <a:cs typeface="Be Vietnam Pro"/>
              <a:sym typeface="Be Vietnam Pro"/>
            </a:endParaRPr>
          </a:p>
        </p:txBody>
      </p:sp>
      <p:sp>
        <p:nvSpPr>
          <p:cNvPr id="811" name="Google Shape;811;g28e4ce4a497_0_226"/>
          <p:cNvSpPr txBox="1"/>
          <p:nvPr/>
        </p:nvSpPr>
        <p:spPr>
          <a:xfrm>
            <a:off x="720000" y="3434250"/>
            <a:ext cx="3447300" cy="14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Use a rich, deep black as the primary background color, creating an elegant and modern canvas. Subtly vary the shades of dark for different sections or elements like form fields and cards, adding depth and visual interest while maintaining the sophisticated, monochromatic scheme.</a:t>
            </a:r>
            <a:endParaRPr b="0" i="0" sz="1200" u="none" cap="none" strike="noStrike">
              <a:solidFill>
                <a:schemeClr val="dk1"/>
              </a:solidFill>
              <a:latin typeface="Barlow"/>
              <a:ea typeface="Barlow"/>
              <a:cs typeface="Barlow"/>
              <a:sym typeface="Barlow"/>
            </a:endParaRPr>
          </a:p>
        </p:txBody>
      </p:sp>
      <p:sp>
        <p:nvSpPr>
          <p:cNvPr id="812" name="Google Shape;812;g28e4ce4a497_0_226"/>
          <p:cNvSpPr/>
          <p:nvPr/>
        </p:nvSpPr>
        <p:spPr>
          <a:xfrm>
            <a:off x="347350" y="3069767"/>
            <a:ext cx="288900" cy="2889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g28e4ce4a497_0_131"/>
          <p:cNvPicPr preferRelativeResize="0"/>
          <p:nvPr>
            <p:ph idx="2" type="pic"/>
          </p:nvPr>
        </p:nvPicPr>
        <p:blipFill rotWithShape="1">
          <a:blip r:embed="rId3">
            <a:alphaModFix/>
          </a:blip>
          <a:srcRect b="0" l="24665" r="24665" t="0"/>
          <a:stretch/>
        </p:blipFill>
        <p:spPr>
          <a:xfrm>
            <a:off x="802325" y="539500"/>
            <a:ext cx="3089175" cy="4064500"/>
          </a:xfrm>
          <a:prstGeom prst="rect">
            <a:avLst/>
          </a:prstGeom>
          <a:noFill/>
          <a:ln>
            <a:noFill/>
          </a:ln>
        </p:spPr>
      </p:pic>
      <p:sp>
        <p:nvSpPr>
          <p:cNvPr id="818" name="Google Shape;818;g28e4ce4a497_0_131"/>
          <p:cNvSpPr txBox="1"/>
          <p:nvPr>
            <p:ph idx="1" type="subTitle"/>
          </p:nvPr>
        </p:nvSpPr>
        <p:spPr>
          <a:xfrm>
            <a:off x="4609725" y="2025750"/>
            <a:ext cx="3497700" cy="14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600"/>
              <a:buNone/>
            </a:pPr>
            <a:r>
              <a:rPr b="1" lang="en" sz="4600">
                <a:latin typeface="Be Vietnam Pro"/>
                <a:ea typeface="Be Vietnam Pro"/>
                <a:cs typeface="Be Vietnam Pro"/>
                <a:sym typeface="Be Vietnam Pro"/>
              </a:rPr>
              <a:t>Challenges &amp; Lessons </a:t>
            </a:r>
            <a:endParaRPr/>
          </a:p>
        </p:txBody>
      </p:sp>
      <p:sp>
        <p:nvSpPr>
          <p:cNvPr id="819" name="Google Shape;819;g28e4ce4a497_0_131"/>
          <p:cNvSpPr txBox="1"/>
          <p:nvPr>
            <p:ph idx="4294967295" type="title"/>
          </p:nvPr>
        </p:nvSpPr>
        <p:spPr>
          <a:xfrm>
            <a:off x="5532225" y="918450"/>
            <a:ext cx="1235700" cy="110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sz="6000">
                <a:solidFill>
                  <a:schemeClr val="accent2"/>
                </a:solidFill>
              </a:rPr>
              <a:t>03</a:t>
            </a:r>
            <a:endParaRPr/>
          </a:p>
        </p:txBody>
      </p:sp>
      <p:grpSp>
        <p:nvGrpSpPr>
          <p:cNvPr id="820" name="Google Shape;820;g28e4ce4a497_0_131"/>
          <p:cNvGrpSpPr/>
          <p:nvPr/>
        </p:nvGrpSpPr>
        <p:grpSpPr>
          <a:xfrm>
            <a:off x="7835569" y="3147780"/>
            <a:ext cx="1190681" cy="1651426"/>
            <a:chOff x="7150307" y="1305243"/>
            <a:chExt cx="1138536" cy="1579103"/>
          </a:xfrm>
        </p:grpSpPr>
        <p:pic>
          <p:nvPicPr>
            <p:cNvPr id="821" name="Google Shape;821;g28e4ce4a497_0_131"/>
            <p:cNvPicPr preferRelativeResize="0"/>
            <p:nvPr/>
          </p:nvPicPr>
          <p:blipFill rotWithShape="1">
            <a:blip r:embed="rId4">
              <a:alphaModFix/>
            </a:blip>
            <a:srcRect b="0" l="0" r="0" t="0"/>
            <a:stretch/>
          </p:blipFill>
          <p:spPr>
            <a:xfrm>
              <a:off x="7150307" y="1305243"/>
              <a:ext cx="1138536" cy="1579103"/>
            </a:xfrm>
            <a:prstGeom prst="rect">
              <a:avLst/>
            </a:prstGeom>
            <a:noFill/>
            <a:ln>
              <a:noFill/>
            </a:ln>
          </p:spPr>
        </p:pic>
        <p:grpSp>
          <p:nvGrpSpPr>
            <p:cNvPr id="822" name="Google Shape;822;g28e4ce4a497_0_131"/>
            <p:cNvGrpSpPr/>
            <p:nvPr/>
          </p:nvGrpSpPr>
          <p:grpSpPr>
            <a:xfrm>
              <a:off x="7582116" y="2473962"/>
              <a:ext cx="274930" cy="231132"/>
              <a:chOff x="5750408" y="2438344"/>
              <a:chExt cx="938649" cy="789116"/>
            </a:xfrm>
          </p:grpSpPr>
          <p:sp>
            <p:nvSpPr>
              <p:cNvPr id="823" name="Google Shape;823;g28e4ce4a497_0_131"/>
              <p:cNvSpPr/>
              <p:nvPr/>
            </p:nvSpPr>
            <p:spPr>
              <a:xfrm>
                <a:off x="5750408" y="2438344"/>
                <a:ext cx="938649" cy="789116"/>
              </a:xfrm>
              <a:custGeom>
                <a:rect b="b" l="l" r="r" t="t"/>
                <a:pathLst>
                  <a:path extrusionOk="0" h="8776" w="10439">
                    <a:moveTo>
                      <a:pt x="10396" y="1145"/>
                    </a:moveTo>
                    <a:cubicBezTo>
                      <a:pt x="10396" y="1124"/>
                      <a:pt x="10353" y="1124"/>
                      <a:pt x="10353" y="1145"/>
                    </a:cubicBezTo>
                    <a:cubicBezTo>
                      <a:pt x="9969" y="2047"/>
                      <a:pt x="9677" y="2971"/>
                      <a:pt x="9429" y="3916"/>
                    </a:cubicBezTo>
                    <a:cubicBezTo>
                      <a:pt x="9067" y="4207"/>
                      <a:pt x="8619" y="4385"/>
                      <a:pt x="8144" y="4229"/>
                    </a:cubicBezTo>
                    <a:lnTo>
                      <a:pt x="8101" y="4250"/>
                    </a:lnTo>
                    <a:cubicBezTo>
                      <a:pt x="7922" y="4499"/>
                      <a:pt x="7561" y="4612"/>
                      <a:pt x="7269" y="4520"/>
                    </a:cubicBezTo>
                    <a:cubicBezTo>
                      <a:pt x="7312" y="4456"/>
                      <a:pt x="7334" y="4385"/>
                      <a:pt x="7334" y="4299"/>
                    </a:cubicBezTo>
                    <a:cubicBezTo>
                      <a:pt x="7361" y="4277"/>
                      <a:pt x="7334" y="4277"/>
                      <a:pt x="7312" y="4277"/>
                    </a:cubicBezTo>
                    <a:cubicBezTo>
                      <a:pt x="7199" y="4250"/>
                      <a:pt x="7091" y="4321"/>
                      <a:pt x="7021" y="4434"/>
                    </a:cubicBezTo>
                    <a:cubicBezTo>
                      <a:pt x="7021" y="4456"/>
                      <a:pt x="7021" y="4456"/>
                      <a:pt x="7042" y="4477"/>
                    </a:cubicBezTo>
                    <a:cubicBezTo>
                      <a:pt x="7091" y="4499"/>
                      <a:pt x="7134" y="4520"/>
                      <a:pt x="7177" y="4547"/>
                    </a:cubicBezTo>
                    <a:cubicBezTo>
                      <a:pt x="7042" y="4726"/>
                      <a:pt x="6821" y="4839"/>
                      <a:pt x="6594" y="4817"/>
                    </a:cubicBezTo>
                    <a:cubicBezTo>
                      <a:pt x="6254" y="4769"/>
                      <a:pt x="6032" y="4434"/>
                      <a:pt x="6076" y="4094"/>
                    </a:cubicBezTo>
                    <a:cubicBezTo>
                      <a:pt x="6076" y="4072"/>
                      <a:pt x="6032" y="4072"/>
                      <a:pt x="6011" y="4094"/>
                    </a:cubicBezTo>
                    <a:cubicBezTo>
                      <a:pt x="5897" y="4299"/>
                      <a:pt x="5714" y="4477"/>
                      <a:pt x="5535" y="4634"/>
                    </a:cubicBezTo>
                    <a:cubicBezTo>
                      <a:pt x="5492" y="4434"/>
                      <a:pt x="5471" y="4229"/>
                      <a:pt x="5422" y="4051"/>
                    </a:cubicBezTo>
                    <a:cubicBezTo>
                      <a:pt x="5422" y="4007"/>
                      <a:pt x="5379" y="4029"/>
                      <a:pt x="5379" y="4051"/>
                    </a:cubicBezTo>
                    <a:cubicBezTo>
                      <a:pt x="5152" y="4769"/>
                      <a:pt x="4682" y="5401"/>
                      <a:pt x="4050" y="5849"/>
                    </a:cubicBezTo>
                    <a:cubicBezTo>
                      <a:pt x="4164" y="5109"/>
                      <a:pt x="4299" y="4385"/>
                      <a:pt x="4499" y="3667"/>
                    </a:cubicBezTo>
                    <a:cubicBezTo>
                      <a:pt x="4882" y="3440"/>
                      <a:pt x="5201" y="3106"/>
                      <a:pt x="5357" y="2679"/>
                    </a:cubicBezTo>
                    <a:cubicBezTo>
                      <a:pt x="5557" y="2139"/>
                      <a:pt x="5422" y="1577"/>
                      <a:pt x="5130" y="1102"/>
                    </a:cubicBezTo>
                    <a:cubicBezTo>
                      <a:pt x="4974" y="832"/>
                      <a:pt x="4769" y="605"/>
                      <a:pt x="4569" y="405"/>
                    </a:cubicBezTo>
                    <a:cubicBezTo>
                      <a:pt x="4364" y="227"/>
                      <a:pt x="4164" y="44"/>
                      <a:pt x="3894" y="22"/>
                    </a:cubicBezTo>
                    <a:cubicBezTo>
                      <a:pt x="3419" y="0"/>
                      <a:pt x="3149" y="427"/>
                      <a:pt x="3014" y="789"/>
                    </a:cubicBezTo>
                    <a:cubicBezTo>
                      <a:pt x="2927" y="1080"/>
                      <a:pt x="2879" y="1372"/>
                      <a:pt x="2835" y="1664"/>
                    </a:cubicBezTo>
                    <a:cubicBezTo>
                      <a:pt x="2792" y="2004"/>
                      <a:pt x="2744" y="2360"/>
                      <a:pt x="2722" y="2701"/>
                    </a:cubicBezTo>
                    <a:cubicBezTo>
                      <a:pt x="2657" y="3219"/>
                      <a:pt x="2609" y="3737"/>
                      <a:pt x="2565" y="4250"/>
                    </a:cubicBezTo>
                    <a:cubicBezTo>
                      <a:pt x="2501" y="4250"/>
                      <a:pt x="2452" y="4277"/>
                      <a:pt x="2387" y="4299"/>
                    </a:cubicBezTo>
                    <a:cubicBezTo>
                      <a:pt x="1599" y="4456"/>
                      <a:pt x="810" y="4634"/>
                      <a:pt x="43" y="4790"/>
                    </a:cubicBezTo>
                    <a:cubicBezTo>
                      <a:pt x="22" y="4817"/>
                      <a:pt x="0" y="4839"/>
                      <a:pt x="22" y="4839"/>
                    </a:cubicBezTo>
                    <a:cubicBezTo>
                      <a:pt x="767" y="5309"/>
                      <a:pt x="1555" y="5600"/>
                      <a:pt x="2387" y="5870"/>
                    </a:cubicBezTo>
                    <a:cubicBezTo>
                      <a:pt x="2339" y="6119"/>
                      <a:pt x="2295" y="6346"/>
                      <a:pt x="2252" y="6594"/>
                    </a:cubicBezTo>
                    <a:cubicBezTo>
                      <a:pt x="2047" y="6907"/>
                      <a:pt x="1847" y="7221"/>
                      <a:pt x="1663" y="7518"/>
                    </a:cubicBezTo>
                    <a:cubicBezTo>
                      <a:pt x="1507" y="7739"/>
                      <a:pt x="1372" y="7944"/>
                      <a:pt x="1237" y="8166"/>
                    </a:cubicBezTo>
                    <a:cubicBezTo>
                      <a:pt x="1123" y="8349"/>
                      <a:pt x="1037" y="8527"/>
                      <a:pt x="1015" y="8754"/>
                    </a:cubicBezTo>
                    <a:cubicBezTo>
                      <a:pt x="1015" y="8776"/>
                      <a:pt x="1037" y="8776"/>
                      <a:pt x="1037" y="8776"/>
                    </a:cubicBezTo>
                    <a:cubicBezTo>
                      <a:pt x="1485" y="8598"/>
                      <a:pt x="1777" y="8214"/>
                      <a:pt x="1960" y="7788"/>
                    </a:cubicBezTo>
                    <a:cubicBezTo>
                      <a:pt x="2117" y="7404"/>
                      <a:pt x="2231" y="7021"/>
                      <a:pt x="2295" y="6616"/>
                    </a:cubicBezTo>
                    <a:cubicBezTo>
                      <a:pt x="2339" y="6546"/>
                      <a:pt x="2387" y="6481"/>
                      <a:pt x="2430" y="6438"/>
                    </a:cubicBezTo>
                    <a:cubicBezTo>
                      <a:pt x="2522" y="6276"/>
                      <a:pt x="2609" y="6119"/>
                      <a:pt x="2722" y="5962"/>
                    </a:cubicBezTo>
                    <a:cubicBezTo>
                      <a:pt x="3667" y="6254"/>
                      <a:pt x="4661" y="6502"/>
                      <a:pt x="5579" y="6864"/>
                    </a:cubicBezTo>
                    <a:cubicBezTo>
                      <a:pt x="6119" y="7064"/>
                      <a:pt x="6637" y="7312"/>
                      <a:pt x="7112" y="7626"/>
                    </a:cubicBezTo>
                    <a:cubicBezTo>
                      <a:pt x="7134" y="7653"/>
                      <a:pt x="7177" y="7604"/>
                      <a:pt x="7134" y="7582"/>
                    </a:cubicBezTo>
                    <a:cubicBezTo>
                      <a:pt x="5805" y="6708"/>
                      <a:pt x="4256" y="6367"/>
                      <a:pt x="2744" y="5919"/>
                    </a:cubicBezTo>
                    <a:cubicBezTo>
                      <a:pt x="3127" y="5309"/>
                      <a:pt x="3532" y="4726"/>
                      <a:pt x="3915" y="4115"/>
                    </a:cubicBezTo>
                    <a:cubicBezTo>
                      <a:pt x="3959" y="4051"/>
                      <a:pt x="4007" y="3959"/>
                      <a:pt x="4050" y="3894"/>
                    </a:cubicBezTo>
                    <a:cubicBezTo>
                      <a:pt x="4121" y="3872"/>
                      <a:pt x="4164" y="3845"/>
                      <a:pt x="4229" y="3824"/>
                    </a:cubicBezTo>
                    <a:cubicBezTo>
                      <a:pt x="4299" y="3781"/>
                      <a:pt x="4364" y="3759"/>
                      <a:pt x="4434" y="3710"/>
                    </a:cubicBezTo>
                    <a:cubicBezTo>
                      <a:pt x="4229" y="4434"/>
                      <a:pt x="4094" y="5152"/>
                      <a:pt x="4007" y="5897"/>
                    </a:cubicBezTo>
                    <a:cubicBezTo>
                      <a:pt x="4007" y="5919"/>
                      <a:pt x="4029" y="5941"/>
                      <a:pt x="4050" y="5919"/>
                    </a:cubicBezTo>
                    <a:cubicBezTo>
                      <a:pt x="4661" y="5492"/>
                      <a:pt x="5130" y="4861"/>
                      <a:pt x="5400" y="4164"/>
                    </a:cubicBezTo>
                    <a:cubicBezTo>
                      <a:pt x="5422" y="4321"/>
                      <a:pt x="5444" y="4499"/>
                      <a:pt x="5492" y="4682"/>
                    </a:cubicBezTo>
                    <a:cubicBezTo>
                      <a:pt x="5492" y="4704"/>
                      <a:pt x="5514" y="4704"/>
                      <a:pt x="5514" y="4704"/>
                    </a:cubicBezTo>
                    <a:cubicBezTo>
                      <a:pt x="5714" y="4569"/>
                      <a:pt x="5876" y="4385"/>
                      <a:pt x="6011" y="4207"/>
                    </a:cubicBezTo>
                    <a:cubicBezTo>
                      <a:pt x="6032" y="4520"/>
                      <a:pt x="6254" y="4817"/>
                      <a:pt x="6594" y="4861"/>
                    </a:cubicBezTo>
                    <a:cubicBezTo>
                      <a:pt x="6842" y="4904"/>
                      <a:pt x="7091" y="4769"/>
                      <a:pt x="7247" y="4569"/>
                    </a:cubicBezTo>
                    <a:cubicBezTo>
                      <a:pt x="7447" y="4634"/>
                      <a:pt x="7696" y="4612"/>
                      <a:pt x="7901" y="4499"/>
                    </a:cubicBezTo>
                    <a:cubicBezTo>
                      <a:pt x="7966" y="4456"/>
                      <a:pt x="8036" y="4412"/>
                      <a:pt x="8079" y="4364"/>
                    </a:cubicBezTo>
                    <a:cubicBezTo>
                      <a:pt x="8122" y="4321"/>
                      <a:pt x="8122" y="4299"/>
                      <a:pt x="8171" y="4299"/>
                    </a:cubicBezTo>
                    <a:cubicBezTo>
                      <a:pt x="8236" y="4321"/>
                      <a:pt x="8279" y="4342"/>
                      <a:pt x="8327" y="4342"/>
                    </a:cubicBezTo>
                    <a:cubicBezTo>
                      <a:pt x="8484" y="4364"/>
                      <a:pt x="8641" y="4342"/>
                      <a:pt x="8797" y="4321"/>
                    </a:cubicBezTo>
                    <a:cubicBezTo>
                      <a:pt x="9024" y="4250"/>
                      <a:pt x="9224" y="4142"/>
                      <a:pt x="9386" y="4007"/>
                    </a:cubicBezTo>
                    <a:cubicBezTo>
                      <a:pt x="9202" y="4726"/>
                      <a:pt x="9046" y="5465"/>
                      <a:pt x="8932" y="6211"/>
                    </a:cubicBezTo>
                    <a:cubicBezTo>
                      <a:pt x="8846" y="6681"/>
                      <a:pt x="8797" y="7177"/>
                      <a:pt x="8754" y="7653"/>
                    </a:cubicBezTo>
                    <a:cubicBezTo>
                      <a:pt x="8754" y="7696"/>
                      <a:pt x="8797" y="7696"/>
                      <a:pt x="8797" y="7653"/>
                    </a:cubicBezTo>
                    <a:cubicBezTo>
                      <a:pt x="8911" y="6411"/>
                      <a:pt x="9137" y="5152"/>
                      <a:pt x="9451" y="3959"/>
                    </a:cubicBezTo>
                    <a:cubicBezTo>
                      <a:pt x="9834" y="3624"/>
                      <a:pt x="10104" y="3149"/>
                      <a:pt x="10239" y="2679"/>
                    </a:cubicBezTo>
                    <a:cubicBezTo>
                      <a:pt x="10396" y="2182"/>
                      <a:pt x="10439" y="1664"/>
                      <a:pt x="10396" y="1145"/>
                    </a:cubicBezTo>
                    <a:close/>
                    <a:moveTo>
                      <a:pt x="2857" y="2004"/>
                    </a:moveTo>
                    <a:cubicBezTo>
                      <a:pt x="2927" y="1485"/>
                      <a:pt x="2949" y="854"/>
                      <a:pt x="3284" y="405"/>
                    </a:cubicBezTo>
                    <a:cubicBezTo>
                      <a:pt x="3419" y="200"/>
                      <a:pt x="3624" y="44"/>
                      <a:pt x="3894" y="65"/>
                    </a:cubicBezTo>
                    <a:cubicBezTo>
                      <a:pt x="4207" y="92"/>
                      <a:pt x="4455" y="362"/>
                      <a:pt x="4682" y="584"/>
                    </a:cubicBezTo>
                    <a:cubicBezTo>
                      <a:pt x="5087" y="1010"/>
                      <a:pt x="5422" y="1599"/>
                      <a:pt x="5400" y="2204"/>
                    </a:cubicBezTo>
                    <a:cubicBezTo>
                      <a:pt x="5379" y="2792"/>
                      <a:pt x="4995" y="3284"/>
                      <a:pt x="4499" y="3602"/>
                    </a:cubicBezTo>
                    <a:cubicBezTo>
                      <a:pt x="4590" y="3332"/>
                      <a:pt x="4661" y="3084"/>
                      <a:pt x="4747" y="2814"/>
                    </a:cubicBezTo>
                    <a:cubicBezTo>
                      <a:pt x="4747" y="2792"/>
                      <a:pt x="4725" y="2765"/>
                      <a:pt x="4704" y="2792"/>
                    </a:cubicBezTo>
                    <a:cubicBezTo>
                      <a:pt x="4477" y="3149"/>
                      <a:pt x="4229" y="3511"/>
                      <a:pt x="4007" y="3872"/>
                    </a:cubicBezTo>
                    <a:cubicBezTo>
                      <a:pt x="3581" y="4051"/>
                      <a:pt x="3084" y="4142"/>
                      <a:pt x="2636" y="4229"/>
                    </a:cubicBezTo>
                    <a:cubicBezTo>
                      <a:pt x="2700" y="3489"/>
                      <a:pt x="2771" y="2744"/>
                      <a:pt x="2857" y="2004"/>
                    </a:cubicBezTo>
                    <a:close/>
                    <a:moveTo>
                      <a:pt x="1599" y="5557"/>
                    </a:moveTo>
                    <a:cubicBezTo>
                      <a:pt x="1080" y="5357"/>
                      <a:pt x="583" y="5131"/>
                      <a:pt x="114" y="4839"/>
                    </a:cubicBezTo>
                    <a:cubicBezTo>
                      <a:pt x="832" y="4682"/>
                      <a:pt x="1555" y="4520"/>
                      <a:pt x="2274" y="4364"/>
                    </a:cubicBezTo>
                    <a:cubicBezTo>
                      <a:pt x="2366" y="4342"/>
                      <a:pt x="2474" y="4321"/>
                      <a:pt x="2565" y="4299"/>
                    </a:cubicBezTo>
                    <a:cubicBezTo>
                      <a:pt x="2544" y="4477"/>
                      <a:pt x="2522" y="4682"/>
                      <a:pt x="2522" y="4861"/>
                    </a:cubicBezTo>
                    <a:cubicBezTo>
                      <a:pt x="2474" y="5174"/>
                      <a:pt x="2430" y="5492"/>
                      <a:pt x="2387" y="5806"/>
                    </a:cubicBezTo>
                    <a:cubicBezTo>
                      <a:pt x="2117" y="5735"/>
                      <a:pt x="1869" y="5649"/>
                      <a:pt x="1599" y="5557"/>
                    </a:cubicBezTo>
                    <a:close/>
                    <a:moveTo>
                      <a:pt x="2095" y="7221"/>
                    </a:moveTo>
                    <a:cubicBezTo>
                      <a:pt x="1933" y="7809"/>
                      <a:pt x="1663" y="8463"/>
                      <a:pt x="1080" y="8706"/>
                    </a:cubicBezTo>
                    <a:cubicBezTo>
                      <a:pt x="1102" y="8506"/>
                      <a:pt x="1215" y="8328"/>
                      <a:pt x="1329" y="8144"/>
                    </a:cubicBezTo>
                    <a:cubicBezTo>
                      <a:pt x="1442" y="7944"/>
                      <a:pt x="1577" y="7761"/>
                      <a:pt x="1690" y="7561"/>
                    </a:cubicBezTo>
                    <a:cubicBezTo>
                      <a:pt x="1869" y="7291"/>
                      <a:pt x="2047" y="7021"/>
                      <a:pt x="2231" y="6751"/>
                    </a:cubicBezTo>
                    <a:cubicBezTo>
                      <a:pt x="2182" y="6907"/>
                      <a:pt x="2139" y="7064"/>
                      <a:pt x="2095" y="7221"/>
                    </a:cubicBezTo>
                    <a:close/>
                    <a:moveTo>
                      <a:pt x="2317" y="6481"/>
                    </a:moveTo>
                    <a:cubicBezTo>
                      <a:pt x="2366" y="6346"/>
                      <a:pt x="2387" y="6189"/>
                      <a:pt x="2409" y="6054"/>
                    </a:cubicBezTo>
                    <a:cubicBezTo>
                      <a:pt x="2409" y="6005"/>
                      <a:pt x="2430" y="5941"/>
                      <a:pt x="2430" y="5870"/>
                    </a:cubicBezTo>
                    <a:cubicBezTo>
                      <a:pt x="2501" y="5897"/>
                      <a:pt x="2587" y="5941"/>
                      <a:pt x="2657" y="5962"/>
                    </a:cubicBezTo>
                    <a:cubicBezTo>
                      <a:pt x="2544" y="6119"/>
                      <a:pt x="2430" y="6303"/>
                      <a:pt x="2317" y="6481"/>
                    </a:cubicBezTo>
                    <a:close/>
                    <a:moveTo>
                      <a:pt x="2700" y="5919"/>
                    </a:moveTo>
                    <a:cubicBezTo>
                      <a:pt x="2609" y="5870"/>
                      <a:pt x="2522" y="5849"/>
                      <a:pt x="2430" y="5827"/>
                    </a:cubicBezTo>
                    <a:cubicBezTo>
                      <a:pt x="2522" y="5309"/>
                      <a:pt x="2565" y="4817"/>
                      <a:pt x="2609" y="4299"/>
                    </a:cubicBezTo>
                    <a:cubicBezTo>
                      <a:pt x="3084" y="4207"/>
                      <a:pt x="3532" y="4094"/>
                      <a:pt x="3959" y="3937"/>
                    </a:cubicBezTo>
                    <a:cubicBezTo>
                      <a:pt x="3532" y="4591"/>
                      <a:pt x="3127" y="5244"/>
                      <a:pt x="2700" y="5919"/>
                    </a:cubicBezTo>
                    <a:close/>
                    <a:moveTo>
                      <a:pt x="4094" y="3824"/>
                    </a:moveTo>
                    <a:cubicBezTo>
                      <a:pt x="4277" y="3532"/>
                      <a:pt x="4455" y="3262"/>
                      <a:pt x="4634" y="2971"/>
                    </a:cubicBezTo>
                    <a:cubicBezTo>
                      <a:pt x="4569" y="3197"/>
                      <a:pt x="4499" y="3419"/>
                      <a:pt x="4455" y="3646"/>
                    </a:cubicBezTo>
                    <a:cubicBezTo>
                      <a:pt x="4342" y="3710"/>
                      <a:pt x="4207" y="3781"/>
                      <a:pt x="4094" y="3824"/>
                    </a:cubicBezTo>
                    <a:close/>
                    <a:moveTo>
                      <a:pt x="7091" y="4434"/>
                    </a:moveTo>
                    <a:cubicBezTo>
                      <a:pt x="7134" y="4364"/>
                      <a:pt x="7199" y="4321"/>
                      <a:pt x="7291" y="4321"/>
                    </a:cubicBezTo>
                    <a:cubicBezTo>
                      <a:pt x="7269" y="4385"/>
                      <a:pt x="7247" y="4456"/>
                      <a:pt x="7226" y="4499"/>
                    </a:cubicBezTo>
                    <a:cubicBezTo>
                      <a:pt x="7177" y="4477"/>
                      <a:pt x="7134" y="4456"/>
                      <a:pt x="7091" y="4434"/>
                    </a:cubicBezTo>
                    <a:close/>
                    <a:moveTo>
                      <a:pt x="9856" y="3397"/>
                    </a:moveTo>
                    <a:cubicBezTo>
                      <a:pt x="9764" y="3554"/>
                      <a:pt x="9629" y="3710"/>
                      <a:pt x="9494" y="3845"/>
                    </a:cubicBezTo>
                    <a:cubicBezTo>
                      <a:pt x="9607" y="3397"/>
                      <a:pt x="9742" y="2971"/>
                      <a:pt x="9877" y="2544"/>
                    </a:cubicBezTo>
                    <a:cubicBezTo>
                      <a:pt x="10034" y="2117"/>
                      <a:pt x="10196" y="1685"/>
                      <a:pt x="10353" y="1259"/>
                    </a:cubicBezTo>
                    <a:cubicBezTo>
                      <a:pt x="10396" y="2004"/>
                      <a:pt x="10261" y="2792"/>
                      <a:pt x="9856" y="339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8e4ce4a497_0_131"/>
              <p:cNvSpPr/>
              <p:nvPr/>
            </p:nvSpPr>
            <p:spPr>
              <a:xfrm>
                <a:off x="6389892" y="2474568"/>
                <a:ext cx="36507" cy="16635"/>
              </a:xfrm>
              <a:custGeom>
                <a:rect b="b" l="l" r="r" t="t"/>
                <a:pathLst>
                  <a:path extrusionOk="0" h="185" w="406">
                    <a:moveTo>
                      <a:pt x="357" y="49"/>
                    </a:moveTo>
                    <a:cubicBezTo>
                      <a:pt x="249" y="0"/>
                      <a:pt x="114" y="49"/>
                      <a:pt x="22" y="135"/>
                    </a:cubicBezTo>
                    <a:cubicBezTo>
                      <a:pt x="0" y="162"/>
                      <a:pt x="44" y="184"/>
                      <a:pt x="65" y="162"/>
                    </a:cubicBezTo>
                    <a:cubicBezTo>
                      <a:pt x="135" y="92"/>
                      <a:pt x="249" y="71"/>
                      <a:pt x="357" y="92"/>
                    </a:cubicBezTo>
                    <a:cubicBezTo>
                      <a:pt x="384" y="114"/>
                      <a:pt x="405" y="71"/>
                      <a:pt x="357" y="4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28e4ce4a497_0_166"/>
          <p:cNvSpPr txBox="1"/>
          <p:nvPr>
            <p:ph type="title"/>
          </p:nvPr>
        </p:nvSpPr>
        <p:spPr>
          <a:xfrm>
            <a:off x="1094750" y="445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830" name="Google Shape;830;g28e4ce4a497_0_166"/>
          <p:cNvSpPr txBox="1"/>
          <p:nvPr>
            <p:ph idx="1" type="subTitle"/>
          </p:nvPr>
        </p:nvSpPr>
        <p:spPr>
          <a:xfrm>
            <a:off x="1393050" y="1841038"/>
            <a:ext cx="2653500" cy="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Maintaining clear and consistent communication across a team of six members.</a:t>
            </a:r>
            <a:endParaRPr/>
          </a:p>
        </p:txBody>
      </p:sp>
      <p:sp>
        <p:nvSpPr>
          <p:cNvPr id="831" name="Google Shape;831;g28e4ce4a497_0_166"/>
          <p:cNvSpPr txBox="1"/>
          <p:nvPr>
            <p:ph idx="2" type="subTitle"/>
          </p:nvPr>
        </p:nvSpPr>
        <p:spPr>
          <a:xfrm>
            <a:off x="4970450" y="1824150"/>
            <a:ext cx="29433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Organizing tasks and managing time effectively across five iterations of development.</a:t>
            </a:r>
            <a:endParaRPr/>
          </a:p>
        </p:txBody>
      </p:sp>
      <p:sp>
        <p:nvSpPr>
          <p:cNvPr id="832" name="Google Shape;832;g28e4ce4a497_0_166"/>
          <p:cNvSpPr txBox="1"/>
          <p:nvPr>
            <p:ph idx="4" type="subTitle"/>
          </p:nvPr>
        </p:nvSpPr>
        <p:spPr>
          <a:xfrm>
            <a:off x="4970440" y="3411950"/>
            <a:ext cx="29433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Deciphering the actual requirements from client discussions and aligning them with our development capabilities within the given timeframes.</a:t>
            </a:r>
            <a:endParaRPr/>
          </a:p>
        </p:txBody>
      </p:sp>
      <p:sp>
        <p:nvSpPr>
          <p:cNvPr id="833" name="Google Shape;833;g28e4ce4a497_0_166"/>
          <p:cNvSpPr txBox="1"/>
          <p:nvPr>
            <p:ph idx="5" type="subTitle"/>
          </p:nvPr>
        </p:nvSpPr>
        <p:spPr>
          <a:xfrm>
            <a:off x="1350450" y="1305100"/>
            <a:ext cx="29433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Good Communication</a:t>
            </a:r>
            <a:endParaRPr/>
          </a:p>
        </p:txBody>
      </p:sp>
      <p:sp>
        <p:nvSpPr>
          <p:cNvPr id="834" name="Google Shape;834;g28e4ce4a497_0_166"/>
          <p:cNvSpPr txBox="1"/>
          <p:nvPr>
            <p:ph idx="7" type="subTitle"/>
          </p:nvPr>
        </p:nvSpPr>
        <p:spPr>
          <a:xfrm>
            <a:off x="4970412" y="1305100"/>
            <a:ext cx="2943300" cy="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a:t>
            </a:r>
            <a:endParaRPr/>
          </a:p>
        </p:txBody>
      </p:sp>
      <p:sp>
        <p:nvSpPr>
          <p:cNvPr id="835" name="Google Shape;835;g28e4ce4a497_0_166"/>
          <p:cNvSpPr txBox="1"/>
          <p:nvPr>
            <p:ph idx="8" type="subTitle"/>
          </p:nvPr>
        </p:nvSpPr>
        <p:spPr>
          <a:xfrm>
            <a:off x="4970400" y="2774900"/>
            <a:ext cx="29433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Client Needs</a:t>
            </a:r>
            <a:endParaRPr/>
          </a:p>
        </p:txBody>
      </p:sp>
      <p:sp>
        <p:nvSpPr>
          <p:cNvPr id="836" name="Google Shape;836;g28e4ce4a497_0_166"/>
          <p:cNvSpPr txBox="1"/>
          <p:nvPr>
            <p:ph idx="7" type="subTitle"/>
          </p:nvPr>
        </p:nvSpPr>
        <p:spPr>
          <a:xfrm>
            <a:off x="1393052" y="2779050"/>
            <a:ext cx="32454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Ensuring Test Coverage and Quality</a:t>
            </a:r>
            <a:endParaRPr/>
          </a:p>
        </p:txBody>
      </p:sp>
      <p:sp>
        <p:nvSpPr>
          <p:cNvPr id="837" name="Google Shape;837;g28e4ce4a497_0_166"/>
          <p:cNvSpPr txBox="1"/>
          <p:nvPr>
            <p:ph idx="2" type="subTitle"/>
          </p:nvPr>
        </p:nvSpPr>
        <p:spPr>
          <a:xfrm>
            <a:off x="1393050" y="3411950"/>
            <a:ext cx="2858100" cy="10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Attaining nearly complete code coverage with tests that not only fulfill a quota but also meaningfully validate the application's functionality, all while maintaining the pace of development.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bae3054c5981f9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843" name="Google Shape;843;g1bae3054c5981f9_0"/>
          <p:cNvSpPr txBox="1"/>
          <p:nvPr>
            <p:ph idx="1" type="subTitle"/>
          </p:nvPr>
        </p:nvSpPr>
        <p:spPr>
          <a:xfrm>
            <a:off x="713225" y="1366163"/>
            <a:ext cx="2410200" cy="8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listening and asking clarifying questions during meetings helped us grasp the client’s vision more accurately.</a:t>
            </a:r>
            <a:endParaRPr/>
          </a:p>
        </p:txBody>
      </p:sp>
      <p:sp>
        <p:nvSpPr>
          <p:cNvPr id="844" name="Google Shape;844;g1bae3054c5981f9_0"/>
          <p:cNvSpPr txBox="1"/>
          <p:nvPr>
            <p:ph idx="2" type="subTitle"/>
          </p:nvPr>
        </p:nvSpPr>
        <p:spPr>
          <a:xfrm>
            <a:off x="3405950" y="1366176"/>
            <a:ext cx="2410200" cy="10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 demos and transparent dialogue kept the clients involved in the development process and ensured their feedback was promptly addressed.</a:t>
            </a:r>
            <a:endParaRPr/>
          </a:p>
        </p:txBody>
      </p:sp>
      <p:sp>
        <p:nvSpPr>
          <p:cNvPr id="845" name="Google Shape;845;g1bae3054c5981f9_0"/>
          <p:cNvSpPr txBox="1"/>
          <p:nvPr>
            <p:ph idx="3" type="subTitle"/>
          </p:nvPr>
        </p:nvSpPr>
        <p:spPr>
          <a:xfrm>
            <a:off x="674175" y="3115537"/>
            <a:ext cx="2410200" cy="8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strict code review process and utilizing branching strategies on GitHub ensured high code quality and minimized conflicts.</a:t>
            </a:r>
            <a:endParaRPr/>
          </a:p>
        </p:txBody>
      </p:sp>
      <p:sp>
        <p:nvSpPr>
          <p:cNvPr id="846" name="Google Shape;846;g1bae3054c5981f9_0"/>
          <p:cNvSpPr txBox="1"/>
          <p:nvPr>
            <p:ph idx="4" type="subTitle"/>
          </p:nvPr>
        </p:nvSpPr>
        <p:spPr>
          <a:xfrm>
            <a:off x="3390313" y="3115523"/>
            <a:ext cx="2410200" cy="10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iteration reviews and retrospective meetings allowed us to learn from each cycle and continuously enhance our product.</a:t>
            </a:r>
            <a:endParaRPr/>
          </a:p>
        </p:txBody>
      </p:sp>
      <p:sp>
        <p:nvSpPr>
          <p:cNvPr id="847" name="Google Shape;847;g1bae3054c5981f9_0"/>
          <p:cNvSpPr txBox="1"/>
          <p:nvPr>
            <p:ph idx="5" type="subTitle"/>
          </p:nvPr>
        </p:nvSpPr>
        <p:spPr>
          <a:xfrm>
            <a:off x="6020577" y="1366171"/>
            <a:ext cx="2410200" cy="8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u</a:t>
            </a:r>
            <a:r>
              <a:rPr lang="en"/>
              <a:t>sing GitHub Projects to track progress and adapt to changes helped us stay on course and meet our deadlines.</a:t>
            </a:r>
            <a:endParaRPr/>
          </a:p>
        </p:txBody>
      </p:sp>
      <p:sp>
        <p:nvSpPr>
          <p:cNvPr id="848" name="Google Shape;848;g1bae3054c5981f9_0"/>
          <p:cNvSpPr txBox="1"/>
          <p:nvPr>
            <p:ph idx="6" type="subTitle"/>
          </p:nvPr>
        </p:nvSpPr>
        <p:spPr>
          <a:xfrm>
            <a:off x="6067427" y="3115537"/>
            <a:ext cx="2410200" cy="8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 and mutual agreement on priorities for upcoming iterations ensured that the team’s focus was aligned with the most critical aspects of the project.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0"/>
          <p:cNvSpPr txBox="1"/>
          <p:nvPr>
            <p:ph type="title"/>
          </p:nvPr>
        </p:nvSpPr>
        <p:spPr>
          <a:xfrm>
            <a:off x="713258" y="745599"/>
            <a:ext cx="3858600" cy="105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Thanks!</a:t>
            </a:r>
            <a:endParaRPr/>
          </a:p>
        </p:txBody>
      </p:sp>
      <p:grpSp>
        <p:nvGrpSpPr>
          <p:cNvPr id="854" name="Google Shape;854;p20"/>
          <p:cNvGrpSpPr/>
          <p:nvPr/>
        </p:nvGrpSpPr>
        <p:grpSpPr>
          <a:xfrm>
            <a:off x="4419425" y="841375"/>
            <a:ext cx="3983645" cy="3739775"/>
            <a:chOff x="4571825" y="841375"/>
            <a:chExt cx="3983645" cy="3739775"/>
          </a:xfrm>
        </p:grpSpPr>
        <p:pic>
          <p:nvPicPr>
            <p:cNvPr id="855" name="Google Shape;855;p20"/>
            <p:cNvPicPr preferRelativeResize="0"/>
            <p:nvPr/>
          </p:nvPicPr>
          <p:blipFill rotWithShape="1">
            <a:blip r:embed="rId3">
              <a:alphaModFix/>
            </a:blip>
            <a:srcRect b="0" l="0" r="0" t="0"/>
            <a:stretch/>
          </p:blipFill>
          <p:spPr>
            <a:xfrm>
              <a:off x="4571825" y="841375"/>
              <a:ext cx="3645648" cy="3132925"/>
            </a:xfrm>
            <a:prstGeom prst="rect">
              <a:avLst/>
            </a:prstGeom>
            <a:noFill/>
            <a:ln>
              <a:noFill/>
            </a:ln>
          </p:spPr>
        </p:pic>
        <p:pic>
          <p:nvPicPr>
            <p:cNvPr id="856" name="Google Shape;856;p20"/>
            <p:cNvPicPr preferRelativeResize="0"/>
            <p:nvPr/>
          </p:nvPicPr>
          <p:blipFill rotWithShape="1">
            <a:blip r:embed="rId4">
              <a:alphaModFix/>
            </a:blip>
            <a:srcRect b="0" l="0" r="0" t="0"/>
            <a:stretch/>
          </p:blipFill>
          <p:spPr>
            <a:xfrm>
              <a:off x="4680586" y="3036041"/>
              <a:ext cx="2204009" cy="1545109"/>
            </a:xfrm>
            <a:prstGeom prst="rect">
              <a:avLst/>
            </a:prstGeom>
            <a:noFill/>
            <a:ln>
              <a:noFill/>
            </a:ln>
          </p:spPr>
        </p:pic>
        <p:pic>
          <p:nvPicPr>
            <p:cNvPr id="857" name="Google Shape;857;p20"/>
            <p:cNvPicPr preferRelativeResize="0"/>
            <p:nvPr/>
          </p:nvPicPr>
          <p:blipFill rotWithShape="1">
            <a:blip r:embed="rId5">
              <a:alphaModFix/>
            </a:blip>
            <a:srcRect b="0" l="0" r="0" t="0"/>
            <a:stretch/>
          </p:blipFill>
          <p:spPr>
            <a:xfrm>
              <a:off x="7219535" y="2171372"/>
              <a:ext cx="1335935" cy="107978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Table of contents</a:t>
            </a:r>
            <a:endParaRPr/>
          </a:p>
        </p:txBody>
      </p:sp>
      <p:sp>
        <p:nvSpPr>
          <p:cNvPr id="654" name="Google Shape;654;p3"/>
          <p:cNvSpPr txBox="1"/>
          <p:nvPr>
            <p:ph idx="2" type="title"/>
          </p:nvPr>
        </p:nvSpPr>
        <p:spPr>
          <a:xfrm>
            <a:off x="805900" y="1833872"/>
            <a:ext cx="734700" cy="6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655" name="Google Shape;655;p3"/>
          <p:cNvSpPr txBox="1"/>
          <p:nvPr>
            <p:ph idx="4" type="title"/>
          </p:nvPr>
        </p:nvSpPr>
        <p:spPr>
          <a:xfrm>
            <a:off x="3356825" y="1833872"/>
            <a:ext cx="734700" cy="6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656" name="Google Shape;656;p3"/>
          <p:cNvSpPr txBox="1"/>
          <p:nvPr>
            <p:ph idx="6" type="title"/>
          </p:nvPr>
        </p:nvSpPr>
        <p:spPr>
          <a:xfrm>
            <a:off x="6126375" y="1833872"/>
            <a:ext cx="734700" cy="6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657" name="Google Shape;657;p3"/>
          <p:cNvSpPr txBox="1"/>
          <p:nvPr>
            <p:ph idx="1" type="subTitle"/>
          </p:nvPr>
        </p:nvSpPr>
        <p:spPr>
          <a:xfrm>
            <a:off x="649725" y="2571738"/>
            <a:ext cx="2305500" cy="75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Introduction</a:t>
            </a:r>
            <a:endParaRPr/>
          </a:p>
        </p:txBody>
      </p:sp>
      <p:sp>
        <p:nvSpPr>
          <p:cNvPr id="658" name="Google Shape;658;p3"/>
          <p:cNvSpPr txBox="1"/>
          <p:nvPr>
            <p:ph idx="8" type="subTitle"/>
          </p:nvPr>
        </p:nvSpPr>
        <p:spPr>
          <a:xfrm>
            <a:off x="3247525" y="2571738"/>
            <a:ext cx="2305500" cy="75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Design Choices</a:t>
            </a:r>
            <a:endParaRPr/>
          </a:p>
        </p:txBody>
      </p:sp>
      <p:sp>
        <p:nvSpPr>
          <p:cNvPr id="659" name="Google Shape;659;p3"/>
          <p:cNvSpPr txBox="1"/>
          <p:nvPr>
            <p:ph idx="9" type="subTitle"/>
          </p:nvPr>
        </p:nvSpPr>
        <p:spPr>
          <a:xfrm>
            <a:off x="6063900" y="2571738"/>
            <a:ext cx="2305500" cy="75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Challenges &amp; Lessons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
          <p:cNvSpPr txBox="1"/>
          <p:nvPr>
            <p:ph type="title"/>
          </p:nvPr>
        </p:nvSpPr>
        <p:spPr>
          <a:xfrm>
            <a:off x="4509475" y="2155025"/>
            <a:ext cx="3921300" cy="84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a:t>
            </a:r>
            <a:endParaRPr/>
          </a:p>
        </p:txBody>
      </p:sp>
      <p:sp>
        <p:nvSpPr>
          <p:cNvPr id="665" name="Google Shape;665;p5"/>
          <p:cNvSpPr txBox="1"/>
          <p:nvPr>
            <p:ph idx="2" type="title"/>
          </p:nvPr>
        </p:nvSpPr>
        <p:spPr>
          <a:xfrm>
            <a:off x="4509475" y="1258850"/>
            <a:ext cx="1235700" cy="110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pic>
        <p:nvPicPr>
          <p:cNvPr id="666" name="Google Shape;666;p5"/>
          <p:cNvPicPr preferRelativeResize="0"/>
          <p:nvPr>
            <p:ph idx="3" type="pic"/>
          </p:nvPr>
        </p:nvPicPr>
        <p:blipFill rotWithShape="1">
          <a:blip r:embed="rId3">
            <a:alphaModFix/>
          </a:blip>
          <a:srcRect b="11318" l="0" r="0" t="11311"/>
          <a:stretch/>
        </p:blipFill>
        <p:spPr>
          <a:xfrm>
            <a:off x="713225" y="539500"/>
            <a:ext cx="3505776" cy="4064501"/>
          </a:xfrm>
          <a:prstGeom prst="rect">
            <a:avLst/>
          </a:prstGeom>
          <a:noFill/>
          <a:ln>
            <a:noFill/>
          </a:ln>
        </p:spPr>
      </p:pic>
      <p:grpSp>
        <p:nvGrpSpPr>
          <p:cNvPr id="667" name="Google Shape;667;p5"/>
          <p:cNvGrpSpPr/>
          <p:nvPr/>
        </p:nvGrpSpPr>
        <p:grpSpPr>
          <a:xfrm>
            <a:off x="4627275" y="3315874"/>
            <a:ext cx="2284526" cy="1201324"/>
            <a:chOff x="4627275" y="3315874"/>
            <a:chExt cx="2284526" cy="1201324"/>
          </a:xfrm>
        </p:grpSpPr>
        <p:pic>
          <p:nvPicPr>
            <p:cNvPr id="668" name="Google Shape;668;p5"/>
            <p:cNvPicPr preferRelativeResize="0"/>
            <p:nvPr/>
          </p:nvPicPr>
          <p:blipFill rotWithShape="1">
            <a:blip r:embed="rId4">
              <a:alphaModFix/>
            </a:blip>
            <a:srcRect b="0" l="0" r="0" t="0"/>
            <a:stretch/>
          </p:blipFill>
          <p:spPr>
            <a:xfrm>
              <a:off x="4627275" y="3315874"/>
              <a:ext cx="1486310" cy="1201324"/>
            </a:xfrm>
            <a:prstGeom prst="rect">
              <a:avLst/>
            </a:prstGeom>
            <a:noFill/>
            <a:ln>
              <a:noFill/>
            </a:ln>
          </p:spPr>
        </p:pic>
        <p:pic>
          <p:nvPicPr>
            <p:cNvPr id="669" name="Google Shape;669;p5"/>
            <p:cNvPicPr preferRelativeResize="0"/>
            <p:nvPr/>
          </p:nvPicPr>
          <p:blipFill rotWithShape="1">
            <a:blip r:embed="rId5">
              <a:alphaModFix/>
            </a:blip>
            <a:srcRect b="0" l="0" r="0" t="0"/>
            <a:stretch/>
          </p:blipFill>
          <p:spPr>
            <a:xfrm>
              <a:off x="5769926" y="3635555"/>
              <a:ext cx="1141875" cy="641728"/>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Problem</a:t>
            </a:r>
            <a:endParaRPr/>
          </a:p>
        </p:txBody>
      </p:sp>
      <p:sp>
        <p:nvSpPr>
          <p:cNvPr id="675" name="Google Shape;675;p17"/>
          <p:cNvSpPr/>
          <p:nvPr/>
        </p:nvSpPr>
        <p:spPr>
          <a:xfrm>
            <a:off x="4385775" y="1198717"/>
            <a:ext cx="288900" cy="288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7"/>
          <p:cNvSpPr txBox="1"/>
          <p:nvPr/>
        </p:nvSpPr>
        <p:spPr>
          <a:xfrm>
            <a:off x="4840100" y="867005"/>
            <a:ext cx="3584100" cy="67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Need for a Dedicated Platform</a:t>
            </a:r>
            <a:endParaRPr b="1" i="0" sz="1800" u="none" cap="none" strike="noStrike">
              <a:solidFill>
                <a:schemeClr val="dk1"/>
              </a:solidFill>
              <a:latin typeface="Be Vietnam Pro"/>
              <a:ea typeface="Be Vietnam Pro"/>
              <a:cs typeface="Be Vietnam Pro"/>
              <a:sym typeface="Be Vietnam Pro"/>
            </a:endParaRPr>
          </a:p>
        </p:txBody>
      </p:sp>
      <p:sp>
        <p:nvSpPr>
          <p:cNvPr id="677" name="Google Shape;677;p17"/>
          <p:cNvSpPr txBox="1"/>
          <p:nvPr/>
        </p:nvSpPr>
        <p:spPr>
          <a:xfrm>
            <a:off x="4840100" y="1411445"/>
            <a:ext cx="3584100" cy="8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Our client needs a specialized scheduling platform for events with specific attendance requirements.</a:t>
            </a:r>
            <a:endParaRPr b="0" i="0" sz="1200" u="none" cap="none" strike="noStrike">
              <a:solidFill>
                <a:schemeClr val="dk1"/>
              </a:solidFill>
              <a:latin typeface="Barlow"/>
              <a:ea typeface="Barlow"/>
              <a:cs typeface="Barlow"/>
              <a:sym typeface="Barlow"/>
            </a:endParaRPr>
          </a:p>
        </p:txBody>
      </p:sp>
      <p:sp>
        <p:nvSpPr>
          <p:cNvPr id="678" name="Google Shape;678;p17"/>
          <p:cNvSpPr txBox="1"/>
          <p:nvPr/>
        </p:nvSpPr>
        <p:spPr>
          <a:xfrm>
            <a:off x="4840100" y="2295409"/>
            <a:ext cx="35841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Inefficient Attendee Management:</a:t>
            </a:r>
            <a:endParaRPr b="1" i="0" sz="1800" u="none" cap="none" strike="noStrike">
              <a:solidFill>
                <a:schemeClr val="dk1"/>
              </a:solidFill>
              <a:latin typeface="Be Vietnam Pro"/>
              <a:ea typeface="Be Vietnam Pro"/>
              <a:cs typeface="Be Vietnam Pro"/>
              <a:sym typeface="Be Vietnam Pro"/>
            </a:endParaRPr>
          </a:p>
        </p:txBody>
      </p:sp>
      <p:sp>
        <p:nvSpPr>
          <p:cNvPr id="679" name="Google Shape;679;p17"/>
          <p:cNvSpPr txBox="1"/>
          <p:nvPr/>
        </p:nvSpPr>
        <p:spPr>
          <a:xfrm>
            <a:off x="4840100" y="2590656"/>
            <a:ext cx="3584100" cy="8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Difficulties in managing attendee responses and preferences, leading to potential overbooking or underutilization of event capacity.</a:t>
            </a:r>
            <a:endParaRPr b="0" i="0" sz="1200" u="none" cap="none" strike="noStrike">
              <a:solidFill>
                <a:schemeClr val="dk1"/>
              </a:solidFill>
              <a:latin typeface="Barlow"/>
              <a:ea typeface="Barlow"/>
              <a:cs typeface="Barlow"/>
              <a:sym typeface="Barlow"/>
            </a:endParaRPr>
          </a:p>
        </p:txBody>
      </p:sp>
      <p:sp>
        <p:nvSpPr>
          <p:cNvPr id="680" name="Google Shape;680;p17"/>
          <p:cNvSpPr txBox="1"/>
          <p:nvPr/>
        </p:nvSpPr>
        <p:spPr>
          <a:xfrm>
            <a:off x="4840100" y="3474627"/>
            <a:ext cx="3584100" cy="424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Be Vietnam Pro"/>
                <a:ea typeface="Be Vietnam Pro"/>
                <a:cs typeface="Be Vietnam Pro"/>
                <a:sym typeface="Be Vietnam Pro"/>
              </a:rPr>
              <a:t>Inadequate Event Tracking</a:t>
            </a:r>
            <a:endParaRPr b="1" i="0" sz="1800" u="none" cap="none" strike="noStrike">
              <a:solidFill>
                <a:schemeClr val="dk1"/>
              </a:solidFill>
              <a:latin typeface="Be Vietnam Pro"/>
              <a:ea typeface="Be Vietnam Pro"/>
              <a:cs typeface="Be Vietnam Pro"/>
              <a:sym typeface="Be Vietnam Pro"/>
            </a:endParaRPr>
          </a:p>
        </p:txBody>
      </p:sp>
      <p:sp>
        <p:nvSpPr>
          <p:cNvPr id="681" name="Google Shape;681;p17"/>
          <p:cNvSpPr txBox="1"/>
          <p:nvPr/>
        </p:nvSpPr>
        <p:spPr>
          <a:xfrm>
            <a:off x="4840100" y="3769867"/>
            <a:ext cx="3584100" cy="84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Events, especially those occurring in series, were challenging to track effectively, risking mismanagement and attendee dissatisfaction.</a:t>
            </a:r>
            <a:endParaRPr b="0" i="0" sz="1200" u="none" cap="none" strike="noStrike">
              <a:solidFill>
                <a:schemeClr val="dk1"/>
              </a:solidFill>
              <a:latin typeface="Barlow"/>
              <a:ea typeface="Barlow"/>
              <a:cs typeface="Barlow"/>
              <a:sym typeface="Barlow"/>
            </a:endParaRPr>
          </a:p>
        </p:txBody>
      </p:sp>
      <p:sp>
        <p:nvSpPr>
          <p:cNvPr id="682" name="Google Shape;682;p17"/>
          <p:cNvSpPr/>
          <p:nvPr/>
        </p:nvSpPr>
        <p:spPr>
          <a:xfrm>
            <a:off x="4385775" y="2374542"/>
            <a:ext cx="288900" cy="288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7"/>
          <p:cNvSpPr/>
          <p:nvPr/>
        </p:nvSpPr>
        <p:spPr>
          <a:xfrm>
            <a:off x="4385775" y="3550367"/>
            <a:ext cx="288900" cy="288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7"/>
          <p:cNvPicPr preferRelativeResize="0"/>
          <p:nvPr/>
        </p:nvPicPr>
        <p:blipFill>
          <a:blip r:embed="rId3">
            <a:alphaModFix/>
          </a:blip>
          <a:stretch>
            <a:fillRect/>
          </a:stretch>
        </p:blipFill>
        <p:spPr>
          <a:xfrm>
            <a:off x="240375" y="1170125"/>
            <a:ext cx="3993001" cy="2951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pSp>
        <p:nvGrpSpPr>
          <p:cNvPr id="689" name="Google Shape;689;p6"/>
          <p:cNvGrpSpPr/>
          <p:nvPr/>
        </p:nvGrpSpPr>
        <p:grpSpPr>
          <a:xfrm>
            <a:off x="6197875" y="1047076"/>
            <a:ext cx="2077124" cy="2900424"/>
            <a:chOff x="6197875" y="1047076"/>
            <a:chExt cx="2077124" cy="2900424"/>
          </a:xfrm>
        </p:grpSpPr>
        <p:pic>
          <p:nvPicPr>
            <p:cNvPr id="690" name="Google Shape;690;p6"/>
            <p:cNvPicPr preferRelativeResize="0"/>
            <p:nvPr/>
          </p:nvPicPr>
          <p:blipFill rotWithShape="1">
            <a:blip r:embed="rId3">
              <a:alphaModFix/>
            </a:blip>
            <a:srcRect b="16059" l="0" r="0" t="-16059"/>
            <a:stretch/>
          </p:blipFill>
          <p:spPr>
            <a:xfrm>
              <a:off x="6463175" y="3027950"/>
              <a:ext cx="1636225" cy="919550"/>
            </a:xfrm>
            <a:prstGeom prst="rect">
              <a:avLst/>
            </a:prstGeom>
            <a:noFill/>
            <a:ln>
              <a:noFill/>
            </a:ln>
          </p:spPr>
        </p:pic>
        <p:pic>
          <p:nvPicPr>
            <p:cNvPr id="691" name="Google Shape;691;p6"/>
            <p:cNvPicPr preferRelativeResize="0"/>
            <p:nvPr/>
          </p:nvPicPr>
          <p:blipFill rotWithShape="1">
            <a:blip r:embed="rId4">
              <a:alphaModFix/>
            </a:blip>
            <a:srcRect b="0" l="0" r="0" t="0"/>
            <a:stretch/>
          </p:blipFill>
          <p:spPr>
            <a:xfrm>
              <a:off x="6197875" y="1047076"/>
              <a:ext cx="1057604" cy="1166125"/>
            </a:xfrm>
            <a:prstGeom prst="rect">
              <a:avLst/>
            </a:prstGeom>
            <a:noFill/>
            <a:ln>
              <a:noFill/>
            </a:ln>
          </p:spPr>
        </p:pic>
        <p:pic>
          <p:nvPicPr>
            <p:cNvPr id="692" name="Google Shape;692;p6"/>
            <p:cNvPicPr preferRelativeResize="0"/>
            <p:nvPr/>
          </p:nvPicPr>
          <p:blipFill rotWithShape="1">
            <a:blip r:embed="rId5">
              <a:alphaModFix/>
            </a:blip>
            <a:srcRect b="0" l="0" r="0" t="0"/>
            <a:stretch/>
          </p:blipFill>
          <p:spPr>
            <a:xfrm>
              <a:off x="6943400" y="1122825"/>
              <a:ext cx="1331599" cy="2671676"/>
            </a:xfrm>
            <a:prstGeom prst="rect">
              <a:avLst/>
            </a:prstGeom>
            <a:noFill/>
            <a:ln>
              <a:noFill/>
            </a:ln>
          </p:spPr>
        </p:pic>
      </p:grpSp>
      <p:sp>
        <p:nvSpPr>
          <p:cNvPr id="693" name="Google Shape;693;p6"/>
          <p:cNvSpPr txBox="1"/>
          <p:nvPr>
            <p:ph idx="4" type="subTitle"/>
          </p:nvPr>
        </p:nvSpPr>
        <p:spPr>
          <a:xfrm>
            <a:off x="3552588" y="1370978"/>
            <a:ext cx="2505600" cy="45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Key Features</a:t>
            </a:r>
            <a:endParaRPr/>
          </a:p>
        </p:txBody>
      </p:sp>
      <p:sp>
        <p:nvSpPr>
          <p:cNvPr id="694" name="Google Shape;694;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Introduction</a:t>
            </a:r>
            <a:endParaRPr/>
          </a:p>
        </p:txBody>
      </p:sp>
      <p:sp>
        <p:nvSpPr>
          <p:cNvPr id="695" name="Google Shape;695;p6"/>
          <p:cNvSpPr txBox="1"/>
          <p:nvPr>
            <p:ph idx="1" type="subTitle"/>
          </p:nvPr>
        </p:nvSpPr>
        <p:spPr>
          <a:xfrm>
            <a:off x="3552600" y="1889775"/>
            <a:ext cx="2505600" cy="10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User-friendly interface for event coordinators and attendees, with options for single events and series, and direct CSV upload for attendee</a:t>
            </a:r>
            <a:endParaRPr/>
          </a:p>
        </p:txBody>
      </p:sp>
      <p:sp>
        <p:nvSpPr>
          <p:cNvPr id="696" name="Google Shape;696;p6"/>
          <p:cNvSpPr txBox="1"/>
          <p:nvPr>
            <p:ph idx="2" type="subTitle"/>
          </p:nvPr>
        </p:nvSpPr>
        <p:spPr>
          <a:xfrm>
            <a:off x="720000" y="1889775"/>
            <a:ext cx="2505600" cy="9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latin typeface="Roboto"/>
                <a:ea typeface="Roboto"/>
                <a:cs typeface="Roboto"/>
                <a:sym typeface="Roboto"/>
              </a:rPr>
              <a:t>Revolutionizing event management with a seamless scheduling platform.</a:t>
            </a:r>
            <a:endParaRPr/>
          </a:p>
        </p:txBody>
      </p:sp>
      <p:sp>
        <p:nvSpPr>
          <p:cNvPr id="697" name="Google Shape;697;p6"/>
          <p:cNvSpPr txBox="1"/>
          <p:nvPr>
            <p:ph idx="3" type="subTitle"/>
          </p:nvPr>
        </p:nvSpPr>
        <p:spPr>
          <a:xfrm>
            <a:off x="713226" y="1370988"/>
            <a:ext cx="2699700" cy="45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Project Vision</a:t>
            </a:r>
            <a:endParaRPr/>
          </a:p>
        </p:txBody>
      </p:sp>
      <p:grpSp>
        <p:nvGrpSpPr>
          <p:cNvPr id="698" name="Google Shape;698;p6"/>
          <p:cNvGrpSpPr/>
          <p:nvPr/>
        </p:nvGrpSpPr>
        <p:grpSpPr>
          <a:xfrm>
            <a:off x="7337555" y="3202575"/>
            <a:ext cx="543526" cy="273641"/>
            <a:chOff x="4629315" y="3134524"/>
            <a:chExt cx="565525" cy="232648"/>
          </a:xfrm>
        </p:grpSpPr>
        <p:sp>
          <p:nvSpPr>
            <p:cNvPr id="699" name="Google Shape;699;p6"/>
            <p:cNvSpPr/>
            <p:nvPr/>
          </p:nvSpPr>
          <p:spPr>
            <a:xfrm>
              <a:off x="4629315" y="3134524"/>
              <a:ext cx="565525" cy="232648"/>
            </a:xfrm>
            <a:custGeom>
              <a:rect b="b" l="l" r="r" t="t"/>
              <a:pathLst>
                <a:path extrusionOk="0" h="5054" w="12286">
                  <a:moveTo>
                    <a:pt x="3354" y="1970"/>
                  </a:moveTo>
                  <a:cubicBezTo>
                    <a:pt x="3446" y="1970"/>
                    <a:pt x="3511" y="1991"/>
                    <a:pt x="3602" y="2013"/>
                  </a:cubicBezTo>
                  <a:cubicBezTo>
                    <a:pt x="3689" y="2013"/>
                    <a:pt x="3781" y="2040"/>
                    <a:pt x="3872" y="2083"/>
                  </a:cubicBezTo>
                  <a:lnTo>
                    <a:pt x="2474" y="3050"/>
                  </a:lnTo>
                  <a:cubicBezTo>
                    <a:pt x="2366" y="2893"/>
                    <a:pt x="2317" y="2715"/>
                    <a:pt x="2366" y="2531"/>
                  </a:cubicBezTo>
                  <a:cubicBezTo>
                    <a:pt x="2474" y="2148"/>
                    <a:pt x="2906" y="1970"/>
                    <a:pt x="3354" y="1970"/>
                  </a:cubicBezTo>
                  <a:close/>
                  <a:moveTo>
                    <a:pt x="3937" y="2105"/>
                  </a:moveTo>
                  <a:cubicBezTo>
                    <a:pt x="4207" y="2196"/>
                    <a:pt x="4434" y="2353"/>
                    <a:pt x="4569" y="2553"/>
                  </a:cubicBezTo>
                  <a:cubicBezTo>
                    <a:pt x="4817" y="2893"/>
                    <a:pt x="4839" y="3363"/>
                    <a:pt x="4661" y="3795"/>
                  </a:cubicBezTo>
                  <a:cubicBezTo>
                    <a:pt x="4342" y="3746"/>
                    <a:pt x="4051" y="3703"/>
                    <a:pt x="3759" y="3660"/>
                  </a:cubicBezTo>
                  <a:cubicBezTo>
                    <a:pt x="3419" y="3611"/>
                    <a:pt x="3062" y="3546"/>
                    <a:pt x="2771" y="3363"/>
                  </a:cubicBezTo>
                  <a:cubicBezTo>
                    <a:pt x="2679" y="3298"/>
                    <a:pt x="2566" y="3206"/>
                    <a:pt x="2501" y="3093"/>
                  </a:cubicBezTo>
                  <a:lnTo>
                    <a:pt x="3937" y="2105"/>
                  </a:lnTo>
                  <a:close/>
                  <a:moveTo>
                    <a:pt x="4074" y="56"/>
                  </a:moveTo>
                  <a:cubicBezTo>
                    <a:pt x="4111" y="56"/>
                    <a:pt x="4148" y="57"/>
                    <a:pt x="4186" y="58"/>
                  </a:cubicBezTo>
                  <a:cubicBezTo>
                    <a:pt x="4364" y="58"/>
                    <a:pt x="4569" y="80"/>
                    <a:pt x="4747" y="123"/>
                  </a:cubicBezTo>
                  <a:cubicBezTo>
                    <a:pt x="4882" y="150"/>
                    <a:pt x="5039" y="171"/>
                    <a:pt x="5109" y="285"/>
                  </a:cubicBezTo>
                  <a:cubicBezTo>
                    <a:pt x="5222" y="420"/>
                    <a:pt x="5174" y="620"/>
                    <a:pt x="5152" y="733"/>
                  </a:cubicBezTo>
                  <a:cubicBezTo>
                    <a:pt x="4996" y="1273"/>
                    <a:pt x="4526" y="1635"/>
                    <a:pt x="4007" y="1970"/>
                  </a:cubicBezTo>
                  <a:lnTo>
                    <a:pt x="3937" y="2040"/>
                  </a:lnTo>
                  <a:cubicBezTo>
                    <a:pt x="3824" y="1991"/>
                    <a:pt x="3716" y="1970"/>
                    <a:pt x="3602" y="1948"/>
                  </a:cubicBezTo>
                  <a:cubicBezTo>
                    <a:pt x="3509" y="1928"/>
                    <a:pt x="3411" y="1917"/>
                    <a:pt x="3312" y="1917"/>
                  </a:cubicBezTo>
                  <a:cubicBezTo>
                    <a:pt x="2865" y="1917"/>
                    <a:pt x="2410" y="2125"/>
                    <a:pt x="2317" y="2510"/>
                  </a:cubicBezTo>
                  <a:cubicBezTo>
                    <a:pt x="2274" y="2715"/>
                    <a:pt x="2317" y="2915"/>
                    <a:pt x="2430" y="3071"/>
                  </a:cubicBezTo>
                  <a:lnTo>
                    <a:pt x="611" y="4335"/>
                  </a:lnTo>
                  <a:cubicBezTo>
                    <a:pt x="497" y="4222"/>
                    <a:pt x="384" y="4065"/>
                    <a:pt x="314" y="3881"/>
                  </a:cubicBezTo>
                  <a:cubicBezTo>
                    <a:pt x="44" y="3206"/>
                    <a:pt x="362" y="2488"/>
                    <a:pt x="562" y="2105"/>
                  </a:cubicBezTo>
                  <a:cubicBezTo>
                    <a:pt x="1241" y="857"/>
                    <a:pt x="2648" y="56"/>
                    <a:pt x="4074" y="56"/>
                  </a:cubicBezTo>
                  <a:close/>
                  <a:moveTo>
                    <a:pt x="2452" y="3120"/>
                  </a:moveTo>
                  <a:cubicBezTo>
                    <a:pt x="2544" y="3255"/>
                    <a:pt x="2636" y="3341"/>
                    <a:pt x="2744" y="3411"/>
                  </a:cubicBezTo>
                  <a:cubicBezTo>
                    <a:pt x="3041" y="3611"/>
                    <a:pt x="3419" y="3660"/>
                    <a:pt x="3737" y="3725"/>
                  </a:cubicBezTo>
                  <a:cubicBezTo>
                    <a:pt x="4029" y="3768"/>
                    <a:pt x="4342" y="3816"/>
                    <a:pt x="4634" y="3838"/>
                  </a:cubicBezTo>
                  <a:cubicBezTo>
                    <a:pt x="4591" y="3973"/>
                    <a:pt x="4499" y="4087"/>
                    <a:pt x="4412" y="4200"/>
                  </a:cubicBezTo>
                  <a:cubicBezTo>
                    <a:pt x="3986" y="4691"/>
                    <a:pt x="3311" y="4897"/>
                    <a:pt x="2814" y="4961"/>
                  </a:cubicBezTo>
                  <a:cubicBezTo>
                    <a:pt x="2664" y="4984"/>
                    <a:pt x="2507" y="4996"/>
                    <a:pt x="2349" y="4996"/>
                  </a:cubicBezTo>
                  <a:cubicBezTo>
                    <a:pt x="1723" y="4996"/>
                    <a:pt x="1068" y="4809"/>
                    <a:pt x="654" y="4378"/>
                  </a:cubicBezTo>
                  <a:lnTo>
                    <a:pt x="2452" y="3120"/>
                  </a:lnTo>
                  <a:close/>
                  <a:moveTo>
                    <a:pt x="4099" y="0"/>
                  </a:moveTo>
                  <a:cubicBezTo>
                    <a:pt x="2648" y="0"/>
                    <a:pt x="1221" y="796"/>
                    <a:pt x="519" y="2083"/>
                  </a:cubicBezTo>
                  <a:cubicBezTo>
                    <a:pt x="292" y="2466"/>
                    <a:pt x="0" y="3206"/>
                    <a:pt x="270" y="3903"/>
                  </a:cubicBezTo>
                  <a:cubicBezTo>
                    <a:pt x="341" y="4087"/>
                    <a:pt x="427" y="4243"/>
                    <a:pt x="562" y="4378"/>
                  </a:cubicBezTo>
                  <a:lnTo>
                    <a:pt x="384" y="4492"/>
                  </a:lnTo>
                  <a:lnTo>
                    <a:pt x="427" y="4535"/>
                  </a:lnTo>
                  <a:lnTo>
                    <a:pt x="611" y="4421"/>
                  </a:lnTo>
                  <a:cubicBezTo>
                    <a:pt x="1016" y="4826"/>
                    <a:pt x="1642" y="5032"/>
                    <a:pt x="2274" y="5053"/>
                  </a:cubicBezTo>
                  <a:cubicBezTo>
                    <a:pt x="2452" y="5053"/>
                    <a:pt x="2657" y="5032"/>
                    <a:pt x="2836" y="5010"/>
                  </a:cubicBezTo>
                  <a:cubicBezTo>
                    <a:pt x="3332" y="4940"/>
                    <a:pt x="4007" y="4740"/>
                    <a:pt x="4456" y="4243"/>
                  </a:cubicBezTo>
                  <a:cubicBezTo>
                    <a:pt x="4569" y="4108"/>
                    <a:pt x="4634" y="3973"/>
                    <a:pt x="4704" y="3838"/>
                  </a:cubicBezTo>
                  <a:cubicBezTo>
                    <a:pt x="4832" y="3851"/>
                    <a:pt x="4962" y="3858"/>
                    <a:pt x="5092" y="3858"/>
                  </a:cubicBezTo>
                  <a:cubicBezTo>
                    <a:pt x="5398" y="3858"/>
                    <a:pt x="5708" y="3819"/>
                    <a:pt x="6011" y="3725"/>
                  </a:cubicBezTo>
                  <a:cubicBezTo>
                    <a:pt x="6708" y="3525"/>
                    <a:pt x="7426" y="2850"/>
                    <a:pt x="7361" y="2040"/>
                  </a:cubicBezTo>
                  <a:cubicBezTo>
                    <a:pt x="7334" y="1948"/>
                    <a:pt x="7334" y="1856"/>
                    <a:pt x="7383" y="1791"/>
                  </a:cubicBezTo>
                  <a:cubicBezTo>
                    <a:pt x="7447" y="1743"/>
                    <a:pt x="7539" y="1743"/>
                    <a:pt x="7631" y="1743"/>
                  </a:cubicBezTo>
                  <a:cubicBezTo>
                    <a:pt x="9181" y="1878"/>
                    <a:pt x="10736" y="2083"/>
                    <a:pt x="12264" y="2310"/>
                  </a:cubicBezTo>
                  <a:lnTo>
                    <a:pt x="12286" y="2261"/>
                  </a:lnTo>
                  <a:cubicBezTo>
                    <a:pt x="10758" y="2013"/>
                    <a:pt x="9181" y="1835"/>
                    <a:pt x="7631" y="1700"/>
                  </a:cubicBezTo>
                  <a:cubicBezTo>
                    <a:pt x="7594" y="1693"/>
                    <a:pt x="7557" y="1688"/>
                    <a:pt x="7521" y="1688"/>
                  </a:cubicBezTo>
                  <a:cubicBezTo>
                    <a:pt x="7448" y="1688"/>
                    <a:pt x="7381" y="1708"/>
                    <a:pt x="7334" y="1770"/>
                  </a:cubicBezTo>
                  <a:cubicBezTo>
                    <a:pt x="7269" y="1835"/>
                    <a:pt x="7291" y="1948"/>
                    <a:pt x="7291" y="2040"/>
                  </a:cubicBezTo>
                  <a:lnTo>
                    <a:pt x="7291" y="2061"/>
                  </a:lnTo>
                  <a:cubicBezTo>
                    <a:pt x="7361" y="2823"/>
                    <a:pt x="6686" y="3476"/>
                    <a:pt x="6011" y="3681"/>
                  </a:cubicBezTo>
                  <a:cubicBezTo>
                    <a:pt x="5675" y="3770"/>
                    <a:pt x="5342" y="3802"/>
                    <a:pt x="5010" y="3802"/>
                  </a:cubicBezTo>
                  <a:cubicBezTo>
                    <a:pt x="4915" y="3802"/>
                    <a:pt x="4820" y="3800"/>
                    <a:pt x="4726" y="3795"/>
                  </a:cubicBezTo>
                  <a:cubicBezTo>
                    <a:pt x="4904" y="3341"/>
                    <a:pt x="4882" y="2871"/>
                    <a:pt x="4612" y="2510"/>
                  </a:cubicBezTo>
                  <a:cubicBezTo>
                    <a:pt x="4477" y="2331"/>
                    <a:pt x="4256" y="2175"/>
                    <a:pt x="4007" y="2061"/>
                  </a:cubicBezTo>
                  <a:lnTo>
                    <a:pt x="4051" y="2013"/>
                  </a:lnTo>
                  <a:cubicBezTo>
                    <a:pt x="4569" y="1656"/>
                    <a:pt x="5039" y="1295"/>
                    <a:pt x="5201" y="755"/>
                  </a:cubicBezTo>
                  <a:cubicBezTo>
                    <a:pt x="5244" y="641"/>
                    <a:pt x="5287" y="420"/>
                    <a:pt x="5152" y="236"/>
                  </a:cubicBezTo>
                  <a:cubicBezTo>
                    <a:pt x="5066" y="123"/>
                    <a:pt x="4904" y="80"/>
                    <a:pt x="4769" y="58"/>
                  </a:cubicBezTo>
                  <a:cubicBezTo>
                    <a:pt x="4547" y="19"/>
                    <a:pt x="4323" y="0"/>
                    <a:pt x="40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
            <p:cNvSpPr/>
            <p:nvPr/>
          </p:nvSpPr>
          <p:spPr>
            <a:xfrm>
              <a:off x="4878891" y="3229397"/>
              <a:ext cx="201151" cy="117107"/>
            </a:xfrm>
            <a:custGeom>
              <a:rect b="b" l="l" r="r" t="t"/>
              <a:pathLst>
                <a:path extrusionOk="0" h="2544" w="4370">
                  <a:moveTo>
                    <a:pt x="475" y="0"/>
                  </a:moveTo>
                  <a:cubicBezTo>
                    <a:pt x="249" y="449"/>
                    <a:pt x="135" y="945"/>
                    <a:pt x="49" y="1550"/>
                  </a:cubicBezTo>
                  <a:cubicBezTo>
                    <a:pt x="22" y="1707"/>
                    <a:pt x="0" y="1869"/>
                    <a:pt x="49" y="2026"/>
                  </a:cubicBezTo>
                  <a:cubicBezTo>
                    <a:pt x="92" y="2161"/>
                    <a:pt x="205" y="2317"/>
                    <a:pt x="384" y="2360"/>
                  </a:cubicBezTo>
                  <a:cubicBezTo>
                    <a:pt x="395" y="2361"/>
                    <a:pt x="406" y="2362"/>
                    <a:pt x="418" y="2362"/>
                  </a:cubicBezTo>
                  <a:cubicBezTo>
                    <a:pt x="630" y="2362"/>
                    <a:pt x="815" y="2175"/>
                    <a:pt x="902" y="2047"/>
                  </a:cubicBezTo>
                  <a:cubicBezTo>
                    <a:pt x="1080" y="1777"/>
                    <a:pt x="1194" y="1485"/>
                    <a:pt x="1329" y="1194"/>
                  </a:cubicBezTo>
                  <a:cubicBezTo>
                    <a:pt x="1507" y="789"/>
                    <a:pt x="1669" y="384"/>
                    <a:pt x="1982" y="87"/>
                  </a:cubicBezTo>
                  <a:lnTo>
                    <a:pt x="1982" y="87"/>
                  </a:lnTo>
                  <a:cubicBezTo>
                    <a:pt x="1890" y="584"/>
                    <a:pt x="1847" y="1080"/>
                    <a:pt x="1804" y="1572"/>
                  </a:cubicBezTo>
                  <a:cubicBezTo>
                    <a:pt x="1804" y="1685"/>
                    <a:pt x="1826" y="1799"/>
                    <a:pt x="1890" y="1869"/>
                  </a:cubicBezTo>
                  <a:cubicBezTo>
                    <a:pt x="1912" y="1912"/>
                    <a:pt x="1961" y="1912"/>
                    <a:pt x="2004" y="1912"/>
                  </a:cubicBezTo>
                  <a:lnTo>
                    <a:pt x="2025" y="1912"/>
                  </a:lnTo>
                  <a:lnTo>
                    <a:pt x="3332" y="470"/>
                  </a:lnTo>
                  <a:cubicBezTo>
                    <a:pt x="3351" y="452"/>
                    <a:pt x="3454" y="348"/>
                    <a:pt x="3541" y="348"/>
                  </a:cubicBezTo>
                  <a:cubicBezTo>
                    <a:pt x="3555" y="348"/>
                    <a:pt x="3568" y="351"/>
                    <a:pt x="3581" y="357"/>
                  </a:cubicBezTo>
                  <a:lnTo>
                    <a:pt x="3197" y="1507"/>
                  </a:lnTo>
                  <a:cubicBezTo>
                    <a:pt x="3084" y="1820"/>
                    <a:pt x="3019" y="2161"/>
                    <a:pt x="3197" y="2382"/>
                  </a:cubicBezTo>
                  <a:cubicBezTo>
                    <a:pt x="3289" y="2474"/>
                    <a:pt x="3446" y="2544"/>
                    <a:pt x="3581" y="2544"/>
                  </a:cubicBezTo>
                  <a:cubicBezTo>
                    <a:pt x="3667" y="2544"/>
                    <a:pt x="3759" y="2544"/>
                    <a:pt x="3829" y="2495"/>
                  </a:cubicBezTo>
                  <a:cubicBezTo>
                    <a:pt x="4050" y="2431"/>
                    <a:pt x="4234" y="2247"/>
                    <a:pt x="4369" y="2090"/>
                  </a:cubicBezTo>
                  <a:lnTo>
                    <a:pt x="4320" y="2069"/>
                  </a:lnTo>
                  <a:cubicBezTo>
                    <a:pt x="4185" y="2204"/>
                    <a:pt x="4029" y="2382"/>
                    <a:pt x="3829" y="2452"/>
                  </a:cubicBezTo>
                  <a:cubicBezTo>
                    <a:pt x="3766" y="2474"/>
                    <a:pt x="3696" y="2486"/>
                    <a:pt x="3624" y="2486"/>
                  </a:cubicBezTo>
                  <a:cubicBezTo>
                    <a:pt x="3486" y="2486"/>
                    <a:pt x="3343" y="2442"/>
                    <a:pt x="3240" y="2339"/>
                  </a:cubicBezTo>
                  <a:cubicBezTo>
                    <a:pt x="3062" y="2139"/>
                    <a:pt x="3154" y="1820"/>
                    <a:pt x="3240" y="1529"/>
                  </a:cubicBezTo>
                  <a:lnTo>
                    <a:pt x="3645" y="357"/>
                  </a:lnTo>
                  <a:cubicBezTo>
                    <a:pt x="3645" y="335"/>
                    <a:pt x="3645" y="335"/>
                    <a:pt x="3624" y="314"/>
                  </a:cubicBezTo>
                  <a:cubicBezTo>
                    <a:pt x="3604" y="301"/>
                    <a:pt x="3579" y="294"/>
                    <a:pt x="3549" y="294"/>
                  </a:cubicBezTo>
                  <a:cubicBezTo>
                    <a:pt x="3478" y="294"/>
                    <a:pt x="3384" y="332"/>
                    <a:pt x="3289" y="427"/>
                  </a:cubicBezTo>
                  <a:lnTo>
                    <a:pt x="1982" y="1869"/>
                  </a:lnTo>
                  <a:cubicBezTo>
                    <a:pt x="1961" y="1869"/>
                    <a:pt x="1961" y="1842"/>
                    <a:pt x="1939" y="1842"/>
                  </a:cubicBezTo>
                  <a:cubicBezTo>
                    <a:pt x="1869" y="1777"/>
                    <a:pt x="1869" y="1664"/>
                    <a:pt x="1869" y="1599"/>
                  </a:cubicBezTo>
                  <a:cubicBezTo>
                    <a:pt x="1890" y="1059"/>
                    <a:pt x="1961" y="540"/>
                    <a:pt x="2047" y="22"/>
                  </a:cubicBezTo>
                  <a:lnTo>
                    <a:pt x="2047" y="0"/>
                  </a:lnTo>
                  <a:lnTo>
                    <a:pt x="2004" y="0"/>
                  </a:lnTo>
                  <a:cubicBezTo>
                    <a:pt x="1642" y="314"/>
                    <a:pt x="1464" y="740"/>
                    <a:pt x="1264" y="1167"/>
                  </a:cubicBezTo>
                  <a:cubicBezTo>
                    <a:pt x="1151" y="1464"/>
                    <a:pt x="1015" y="1755"/>
                    <a:pt x="859" y="2004"/>
                  </a:cubicBezTo>
                  <a:cubicBezTo>
                    <a:pt x="776" y="2126"/>
                    <a:pt x="622" y="2302"/>
                    <a:pt x="441" y="2302"/>
                  </a:cubicBezTo>
                  <a:cubicBezTo>
                    <a:pt x="422" y="2302"/>
                    <a:pt x="403" y="2300"/>
                    <a:pt x="384" y="2296"/>
                  </a:cubicBezTo>
                  <a:cubicBezTo>
                    <a:pt x="249" y="2274"/>
                    <a:pt x="135" y="2139"/>
                    <a:pt x="114" y="2004"/>
                  </a:cubicBezTo>
                  <a:cubicBezTo>
                    <a:pt x="70" y="1869"/>
                    <a:pt x="92" y="1707"/>
                    <a:pt x="114" y="1550"/>
                  </a:cubicBezTo>
                  <a:cubicBezTo>
                    <a:pt x="205" y="945"/>
                    <a:pt x="292" y="470"/>
                    <a:pt x="540" y="22"/>
                  </a:cubicBezTo>
                  <a:lnTo>
                    <a:pt x="4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p6"/>
          <p:cNvSpPr txBox="1"/>
          <p:nvPr>
            <p:ph idx="4" type="subTitle"/>
          </p:nvPr>
        </p:nvSpPr>
        <p:spPr>
          <a:xfrm>
            <a:off x="657425" y="3122338"/>
            <a:ext cx="2406600" cy="43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Client Benefit</a:t>
            </a:r>
            <a:endParaRPr/>
          </a:p>
        </p:txBody>
      </p:sp>
      <p:sp>
        <p:nvSpPr>
          <p:cNvPr id="702" name="Google Shape;702;p6"/>
          <p:cNvSpPr txBox="1"/>
          <p:nvPr/>
        </p:nvSpPr>
        <p:spPr>
          <a:xfrm>
            <a:off x="657425" y="3584525"/>
            <a:ext cx="220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Custom-tailored to meet the specific needs of Southwest Innovation Research Lab (SwIRL) for efficient event organization.</a:t>
            </a:r>
            <a:endParaRPr sz="1200">
              <a:solidFill>
                <a:schemeClr val="dk1"/>
              </a:solidFill>
              <a:latin typeface="Barlow"/>
              <a:ea typeface="Barlow"/>
              <a:cs typeface="Barlow"/>
              <a:sym typeface="Barlow"/>
            </a:endParaRPr>
          </a:p>
        </p:txBody>
      </p:sp>
      <p:sp>
        <p:nvSpPr>
          <p:cNvPr id="703" name="Google Shape;703;p6"/>
          <p:cNvSpPr txBox="1"/>
          <p:nvPr>
            <p:ph idx="4294967295" type="subTitle"/>
          </p:nvPr>
        </p:nvSpPr>
        <p:spPr>
          <a:xfrm>
            <a:off x="3552612" y="3122338"/>
            <a:ext cx="2406600" cy="43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1800">
                <a:latin typeface="Be Vietnam Pro"/>
                <a:ea typeface="Be Vietnam Pro"/>
                <a:cs typeface="Be Vietnam Pro"/>
                <a:sym typeface="Be Vietnam Pro"/>
              </a:rPr>
              <a:t>Project Goal</a:t>
            </a:r>
            <a:endParaRPr b="1" sz="1800">
              <a:latin typeface="Be Vietnam Pro"/>
              <a:ea typeface="Be Vietnam Pro"/>
              <a:cs typeface="Be Vietnam Pro"/>
              <a:sym typeface="Be Vietnam Pro"/>
            </a:endParaRPr>
          </a:p>
        </p:txBody>
      </p:sp>
      <p:sp>
        <p:nvSpPr>
          <p:cNvPr id="704" name="Google Shape;704;p6"/>
          <p:cNvSpPr txBox="1"/>
          <p:nvPr>
            <p:ph idx="2" type="subTitle"/>
          </p:nvPr>
        </p:nvSpPr>
        <p:spPr>
          <a:xfrm>
            <a:off x="3506350" y="3597874"/>
            <a:ext cx="2406600" cy="10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To provide a streamlined, intuitive scheduling experience, reducing complexity and enhancing user engagement.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
          <p:cNvSpPr txBox="1"/>
          <p:nvPr>
            <p:ph idx="1" type="subTitle"/>
          </p:nvPr>
        </p:nvSpPr>
        <p:spPr>
          <a:xfrm>
            <a:off x="823125" y="2017950"/>
            <a:ext cx="5106000" cy="1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b="1" lang="en" sz="4600">
                <a:latin typeface="Be Vietnam Pro"/>
                <a:ea typeface="Be Vietnam Pro"/>
                <a:cs typeface="Be Vietnam Pro"/>
                <a:sym typeface="Be Vietnam Pro"/>
              </a:rPr>
              <a:t>Design Choices</a:t>
            </a:r>
            <a:endParaRPr/>
          </a:p>
        </p:txBody>
      </p:sp>
      <p:pic>
        <p:nvPicPr>
          <p:cNvPr id="710" name="Google Shape;710;p4"/>
          <p:cNvPicPr preferRelativeResize="0"/>
          <p:nvPr>
            <p:ph idx="2" type="pic"/>
          </p:nvPr>
        </p:nvPicPr>
        <p:blipFill rotWithShape="1">
          <a:blip r:embed="rId3">
            <a:alphaModFix/>
          </a:blip>
          <a:srcRect b="0" l="27341" r="21951" t="0"/>
          <a:stretch/>
        </p:blipFill>
        <p:spPr>
          <a:xfrm>
            <a:off x="5650700" y="539500"/>
            <a:ext cx="3089174" cy="4064500"/>
          </a:xfrm>
          <a:prstGeom prst="rect">
            <a:avLst/>
          </a:prstGeom>
          <a:noFill/>
          <a:ln>
            <a:noFill/>
          </a:ln>
        </p:spPr>
      </p:pic>
      <p:sp>
        <p:nvSpPr>
          <p:cNvPr id="711" name="Google Shape;711;p4"/>
          <p:cNvSpPr txBox="1"/>
          <p:nvPr>
            <p:ph idx="4294967295" type="title"/>
          </p:nvPr>
        </p:nvSpPr>
        <p:spPr>
          <a:xfrm>
            <a:off x="1292825" y="910650"/>
            <a:ext cx="1235700" cy="110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sz="6000">
                <a:solidFill>
                  <a:schemeClr val="accent2"/>
                </a:solidFill>
              </a:rPr>
              <a:t>02</a:t>
            </a:r>
            <a:endParaRPr/>
          </a:p>
        </p:txBody>
      </p:sp>
      <p:pic>
        <p:nvPicPr>
          <p:cNvPr id="712" name="Google Shape;712;p4"/>
          <p:cNvPicPr preferRelativeResize="0"/>
          <p:nvPr/>
        </p:nvPicPr>
        <p:blipFill rotWithShape="1">
          <a:blip r:embed="rId4">
            <a:alphaModFix/>
          </a:blip>
          <a:srcRect b="0" l="0" r="0" t="0"/>
          <a:stretch/>
        </p:blipFill>
        <p:spPr>
          <a:xfrm>
            <a:off x="2028950" y="2986427"/>
            <a:ext cx="1647274" cy="1617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
          <p:cNvSpPr txBox="1"/>
          <p:nvPr>
            <p:ph idx="6" type="subTitle"/>
          </p:nvPr>
        </p:nvSpPr>
        <p:spPr>
          <a:xfrm>
            <a:off x="713213" y="2908425"/>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Attendee Infos</a:t>
            </a:r>
            <a:endParaRPr/>
          </a:p>
        </p:txBody>
      </p:sp>
      <p:sp>
        <p:nvSpPr>
          <p:cNvPr id="718" name="Google Shape;718;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a:t>
            </a:r>
            <a:endParaRPr/>
          </a:p>
        </p:txBody>
      </p:sp>
      <p:sp>
        <p:nvSpPr>
          <p:cNvPr id="719" name="Google Shape;719;p8"/>
          <p:cNvSpPr txBox="1"/>
          <p:nvPr>
            <p:ph idx="1" type="subTitle"/>
          </p:nvPr>
        </p:nvSpPr>
        <p:spPr>
          <a:xfrm>
            <a:off x="713213" y="18397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The core of our platform, tracking the essence of each event.</a:t>
            </a:r>
            <a:endParaRPr/>
          </a:p>
        </p:txBody>
      </p:sp>
      <p:sp>
        <p:nvSpPr>
          <p:cNvPr id="720" name="Google Shape;720;p8"/>
          <p:cNvSpPr txBox="1"/>
          <p:nvPr>
            <p:ph idx="2" type="subTitle"/>
          </p:nvPr>
        </p:nvSpPr>
        <p:spPr>
          <a:xfrm>
            <a:off x="3946027" y="18397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Detailed attributes of events, from descriptions to schedules, ensuring each event is unique and fully defined.</a:t>
            </a:r>
            <a:endParaRPr/>
          </a:p>
        </p:txBody>
      </p:sp>
      <p:sp>
        <p:nvSpPr>
          <p:cNvPr id="721" name="Google Shape;721;p8"/>
          <p:cNvSpPr txBox="1"/>
          <p:nvPr>
            <p:ph idx="3" type="subTitle"/>
          </p:nvPr>
        </p:nvSpPr>
        <p:spPr>
          <a:xfrm>
            <a:off x="713213" y="34275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Attendee details and preferences, elevating the user experience with personalized management.</a:t>
            </a:r>
            <a:endParaRPr/>
          </a:p>
        </p:txBody>
      </p:sp>
      <p:sp>
        <p:nvSpPr>
          <p:cNvPr id="722" name="Google Shape;722;p8"/>
          <p:cNvSpPr txBox="1"/>
          <p:nvPr>
            <p:ph idx="4" type="subTitle"/>
          </p:nvPr>
        </p:nvSpPr>
        <p:spPr>
          <a:xfrm>
            <a:off x="3946027" y="34275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For series events, we accommodate multiple dates and times, making complex scheduling straightforward.</a:t>
            </a:r>
            <a:endParaRPr/>
          </a:p>
        </p:txBody>
      </p:sp>
      <p:sp>
        <p:nvSpPr>
          <p:cNvPr id="723" name="Google Shape;723;p8"/>
          <p:cNvSpPr txBox="1"/>
          <p:nvPr>
            <p:ph idx="5" type="subTitle"/>
          </p:nvPr>
        </p:nvSpPr>
        <p:spPr>
          <a:xfrm>
            <a:off x="720001" y="1327675"/>
            <a:ext cx="32328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Events Table</a:t>
            </a:r>
            <a:endParaRPr/>
          </a:p>
        </p:txBody>
      </p:sp>
      <p:sp>
        <p:nvSpPr>
          <p:cNvPr id="724" name="Google Shape;724;p8"/>
          <p:cNvSpPr txBox="1"/>
          <p:nvPr>
            <p:ph idx="7" type="subTitle"/>
          </p:nvPr>
        </p:nvSpPr>
        <p:spPr>
          <a:xfrm>
            <a:off x="3945999" y="1320725"/>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Event Infos</a:t>
            </a:r>
            <a:endParaRPr/>
          </a:p>
        </p:txBody>
      </p:sp>
      <p:sp>
        <p:nvSpPr>
          <p:cNvPr id="725" name="Google Shape;725;p8"/>
          <p:cNvSpPr txBox="1"/>
          <p:nvPr>
            <p:ph idx="8" type="subTitle"/>
          </p:nvPr>
        </p:nvSpPr>
        <p:spPr>
          <a:xfrm>
            <a:off x="3945999" y="2908425"/>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Time Slots</a:t>
            </a:r>
            <a:endParaRPr/>
          </a:p>
        </p:txBody>
      </p:sp>
      <p:grpSp>
        <p:nvGrpSpPr>
          <p:cNvPr id="726" name="Google Shape;726;p8"/>
          <p:cNvGrpSpPr/>
          <p:nvPr/>
        </p:nvGrpSpPr>
        <p:grpSpPr>
          <a:xfrm>
            <a:off x="7084282" y="1915075"/>
            <a:ext cx="1276943" cy="2605127"/>
            <a:chOff x="7084282" y="1915075"/>
            <a:chExt cx="1276943" cy="2605127"/>
          </a:xfrm>
        </p:grpSpPr>
        <p:grpSp>
          <p:nvGrpSpPr>
            <p:cNvPr id="727" name="Google Shape;727;p8"/>
            <p:cNvGrpSpPr/>
            <p:nvPr/>
          </p:nvGrpSpPr>
          <p:grpSpPr>
            <a:xfrm>
              <a:off x="7084282" y="2941099"/>
              <a:ext cx="1138536" cy="1579103"/>
              <a:chOff x="7062257" y="2206474"/>
              <a:chExt cx="1138536" cy="1579103"/>
            </a:xfrm>
          </p:grpSpPr>
          <p:pic>
            <p:nvPicPr>
              <p:cNvPr id="728" name="Google Shape;728;p8"/>
              <p:cNvPicPr preferRelativeResize="0"/>
              <p:nvPr/>
            </p:nvPicPr>
            <p:blipFill rotWithShape="1">
              <a:blip r:embed="rId3">
                <a:alphaModFix/>
              </a:blip>
              <a:srcRect b="0" l="0" r="0" t="0"/>
              <a:stretch/>
            </p:blipFill>
            <p:spPr>
              <a:xfrm>
                <a:off x="7062257" y="2206474"/>
                <a:ext cx="1138536" cy="1579103"/>
              </a:xfrm>
              <a:prstGeom prst="rect">
                <a:avLst/>
              </a:prstGeom>
              <a:noFill/>
              <a:ln>
                <a:noFill/>
              </a:ln>
            </p:spPr>
          </p:pic>
          <p:grpSp>
            <p:nvGrpSpPr>
              <p:cNvPr id="729" name="Google Shape;729;p8"/>
              <p:cNvGrpSpPr/>
              <p:nvPr/>
            </p:nvGrpSpPr>
            <p:grpSpPr>
              <a:xfrm>
                <a:off x="7425539" y="3496167"/>
                <a:ext cx="411952" cy="169462"/>
                <a:chOff x="6066014" y="2912731"/>
                <a:chExt cx="1104726" cy="454443"/>
              </a:xfrm>
            </p:grpSpPr>
            <p:sp>
              <p:nvSpPr>
                <p:cNvPr id="730" name="Google Shape;730;p8"/>
                <p:cNvSpPr/>
                <p:nvPr/>
              </p:nvSpPr>
              <p:spPr>
                <a:xfrm>
                  <a:off x="6066014" y="2912731"/>
                  <a:ext cx="1104726" cy="454443"/>
                </a:xfrm>
                <a:custGeom>
                  <a:rect b="b" l="l" r="r" t="t"/>
                  <a:pathLst>
                    <a:path extrusionOk="0" h="5054" w="12286">
                      <a:moveTo>
                        <a:pt x="3354" y="1970"/>
                      </a:moveTo>
                      <a:cubicBezTo>
                        <a:pt x="3446" y="1970"/>
                        <a:pt x="3511" y="1991"/>
                        <a:pt x="3602" y="2013"/>
                      </a:cubicBezTo>
                      <a:cubicBezTo>
                        <a:pt x="3689" y="2013"/>
                        <a:pt x="3781" y="2040"/>
                        <a:pt x="3872" y="2083"/>
                      </a:cubicBezTo>
                      <a:lnTo>
                        <a:pt x="2474" y="3050"/>
                      </a:lnTo>
                      <a:cubicBezTo>
                        <a:pt x="2366" y="2893"/>
                        <a:pt x="2317" y="2715"/>
                        <a:pt x="2366" y="2531"/>
                      </a:cubicBezTo>
                      <a:cubicBezTo>
                        <a:pt x="2474" y="2148"/>
                        <a:pt x="2906" y="1970"/>
                        <a:pt x="3354" y="1970"/>
                      </a:cubicBezTo>
                      <a:close/>
                      <a:moveTo>
                        <a:pt x="3937" y="2105"/>
                      </a:moveTo>
                      <a:cubicBezTo>
                        <a:pt x="4207" y="2196"/>
                        <a:pt x="4434" y="2353"/>
                        <a:pt x="4569" y="2553"/>
                      </a:cubicBezTo>
                      <a:cubicBezTo>
                        <a:pt x="4817" y="2893"/>
                        <a:pt x="4839" y="3363"/>
                        <a:pt x="4661" y="3795"/>
                      </a:cubicBezTo>
                      <a:cubicBezTo>
                        <a:pt x="4342" y="3746"/>
                        <a:pt x="4051" y="3703"/>
                        <a:pt x="3759" y="3660"/>
                      </a:cubicBezTo>
                      <a:cubicBezTo>
                        <a:pt x="3419" y="3611"/>
                        <a:pt x="3062" y="3546"/>
                        <a:pt x="2771" y="3363"/>
                      </a:cubicBezTo>
                      <a:cubicBezTo>
                        <a:pt x="2679" y="3298"/>
                        <a:pt x="2566" y="3206"/>
                        <a:pt x="2501" y="3093"/>
                      </a:cubicBezTo>
                      <a:lnTo>
                        <a:pt x="3937" y="2105"/>
                      </a:lnTo>
                      <a:close/>
                      <a:moveTo>
                        <a:pt x="4074" y="56"/>
                      </a:moveTo>
                      <a:cubicBezTo>
                        <a:pt x="4111" y="56"/>
                        <a:pt x="4148" y="57"/>
                        <a:pt x="4186" y="58"/>
                      </a:cubicBezTo>
                      <a:cubicBezTo>
                        <a:pt x="4364" y="58"/>
                        <a:pt x="4569" y="80"/>
                        <a:pt x="4747" y="123"/>
                      </a:cubicBezTo>
                      <a:cubicBezTo>
                        <a:pt x="4882" y="150"/>
                        <a:pt x="5039" y="171"/>
                        <a:pt x="5109" y="285"/>
                      </a:cubicBezTo>
                      <a:cubicBezTo>
                        <a:pt x="5222" y="420"/>
                        <a:pt x="5174" y="620"/>
                        <a:pt x="5152" y="733"/>
                      </a:cubicBezTo>
                      <a:cubicBezTo>
                        <a:pt x="4996" y="1273"/>
                        <a:pt x="4526" y="1635"/>
                        <a:pt x="4007" y="1970"/>
                      </a:cubicBezTo>
                      <a:lnTo>
                        <a:pt x="3937" y="2040"/>
                      </a:lnTo>
                      <a:cubicBezTo>
                        <a:pt x="3824" y="1991"/>
                        <a:pt x="3716" y="1970"/>
                        <a:pt x="3602" y="1948"/>
                      </a:cubicBezTo>
                      <a:cubicBezTo>
                        <a:pt x="3509" y="1928"/>
                        <a:pt x="3411" y="1917"/>
                        <a:pt x="3312" y="1917"/>
                      </a:cubicBezTo>
                      <a:cubicBezTo>
                        <a:pt x="2865" y="1917"/>
                        <a:pt x="2410" y="2125"/>
                        <a:pt x="2317" y="2510"/>
                      </a:cubicBezTo>
                      <a:cubicBezTo>
                        <a:pt x="2274" y="2715"/>
                        <a:pt x="2317" y="2915"/>
                        <a:pt x="2430" y="3071"/>
                      </a:cubicBezTo>
                      <a:lnTo>
                        <a:pt x="611" y="4335"/>
                      </a:lnTo>
                      <a:cubicBezTo>
                        <a:pt x="497" y="4222"/>
                        <a:pt x="384" y="4065"/>
                        <a:pt x="314" y="3881"/>
                      </a:cubicBezTo>
                      <a:cubicBezTo>
                        <a:pt x="44" y="3206"/>
                        <a:pt x="362" y="2488"/>
                        <a:pt x="562" y="2105"/>
                      </a:cubicBezTo>
                      <a:cubicBezTo>
                        <a:pt x="1241" y="857"/>
                        <a:pt x="2648" y="56"/>
                        <a:pt x="4074" y="56"/>
                      </a:cubicBezTo>
                      <a:close/>
                      <a:moveTo>
                        <a:pt x="2452" y="3120"/>
                      </a:moveTo>
                      <a:cubicBezTo>
                        <a:pt x="2544" y="3255"/>
                        <a:pt x="2636" y="3341"/>
                        <a:pt x="2744" y="3411"/>
                      </a:cubicBezTo>
                      <a:cubicBezTo>
                        <a:pt x="3041" y="3611"/>
                        <a:pt x="3419" y="3660"/>
                        <a:pt x="3737" y="3725"/>
                      </a:cubicBezTo>
                      <a:cubicBezTo>
                        <a:pt x="4029" y="3768"/>
                        <a:pt x="4342" y="3816"/>
                        <a:pt x="4634" y="3838"/>
                      </a:cubicBezTo>
                      <a:cubicBezTo>
                        <a:pt x="4591" y="3973"/>
                        <a:pt x="4499" y="4087"/>
                        <a:pt x="4412" y="4200"/>
                      </a:cubicBezTo>
                      <a:cubicBezTo>
                        <a:pt x="3986" y="4691"/>
                        <a:pt x="3311" y="4897"/>
                        <a:pt x="2814" y="4961"/>
                      </a:cubicBezTo>
                      <a:cubicBezTo>
                        <a:pt x="2664" y="4984"/>
                        <a:pt x="2507" y="4996"/>
                        <a:pt x="2349" y="4996"/>
                      </a:cubicBezTo>
                      <a:cubicBezTo>
                        <a:pt x="1723" y="4996"/>
                        <a:pt x="1068" y="4809"/>
                        <a:pt x="654" y="4378"/>
                      </a:cubicBezTo>
                      <a:lnTo>
                        <a:pt x="2452" y="3120"/>
                      </a:lnTo>
                      <a:close/>
                      <a:moveTo>
                        <a:pt x="4099" y="0"/>
                      </a:moveTo>
                      <a:cubicBezTo>
                        <a:pt x="2648" y="0"/>
                        <a:pt x="1221" y="796"/>
                        <a:pt x="519" y="2083"/>
                      </a:cubicBezTo>
                      <a:cubicBezTo>
                        <a:pt x="292" y="2466"/>
                        <a:pt x="0" y="3206"/>
                        <a:pt x="270" y="3903"/>
                      </a:cubicBezTo>
                      <a:cubicBezTo>
                        <a:pt x="341" y="4087"/>
                        <a:pt x="427" y="4243"/>
                        <a:pt x="562" y="4378"/>
                      </a:cubicBezTo>
                      <a:lnTo>
                        <a:pt x="384" y="4492"/>
                      </a:lnTo>
                      <a:lnTo>
                        <a:pt x="427" y="4535"/>
                      </a:lnTo>
                      <a:lnTo>
                        <a:pt x="611" y="4421"/>
                      </a:lnTo>
                      <a:cubicBezTo>
                        <a:pt x="1016" y="4826"/>
                        <a:pt x="1642" y="5032"/>
                        <a:pt x="2274" y="5053"/>
                      </a:cubicBezTo>
                      <a:cubicBezTo>
                        <a:pt x="2452" y="5053"/>
                        <a:pt x="2657" y="5032"/>
                        <a:pt x="2836" y="5010"/>
                      </a:cubicBezTo>
                      <a:cubicBezTo>
                        <a:pt x="3332" y="4940"/>
                        <a:pt x="4007" y="4740"/>
                        <a:pt x="4456" y="4243"/>
                      </a:cubicBezTo>
                      <a:cubicBezTo>
                        <a:pt x="4569" y="4108"/>
                        <a:pt x="4634" y="3973"/>
                        <a:pt x="4704" y="3838"/>
                      </a:cubicBezTo>
                      <a:cubicBezTo>
                        <a:pt x="4832" y="3851"/>
                        <a:pt x="4962" y="3858"/>
                        <a:pt x="5092" y="3858"/>
                      </a:cubicBezTo>
                      <a:cubicBezTo>
                        <a:pt x="5398" y="3858"/>
                        <a:pt x="5708" y="3819"/>
                        <a:pt x="6011" y="3725"/>
                      </a:cubicBezTo>
                      <a:cubicBezTo>
                        <a:pt x="6708" y="3525"/>
                        <a:pt x="7426" y="2850"/>
                        <a:pt x="7361" y="2040"/>
                      </a:cubicBezTo>
                      <a:cubicBezTo>
                        <a:pt x="7334" y="1948"/>
                        <a:pt x="7334" y="1856"/>
                        <a:pt x="7383" y="1791"/>
                      </a:cubicBezTo>
                      <a:cubicBezTo>
                        <a:pt x="7447" y="1743"/>
                        <a:pt x="7539" y="1743"/>
                        <a:pt x="7631" y="1743"/>
                      </a:cubicBezTo>
                      <a:cubicBezTo>
                        <a:pt x="9181" y="1878"/>
                        <a:pt x="10736" y="2083"/>
                        <a:pt x="12264" y="2310"/>
                      </a:cubicBezTo>
                      <a:lnTo>
                        <a:pt x="12286" y="2261"/>
                      </a:lnTo>
                      <a:cubicBezTo>
                        <a:pt x="10758" y="2013"/>
                        <a:pt x="9181" y="1835"/>
                        <a:pt x="7631" y="1700"/>
                      </a:cubicBezTo>
                      <a:cubicBezTo>
                        <a:pt x="7594" y="1693"/>
                        <a:pt x="7557" y="1688"/>
                        <a:pt x="7521" y="1688"/>
                      </a:cubicBezTo>
                      <a:cubicBezTo>
                        <a:pt x="7448" y="1688"/>
                        <a:pt x="7381" y="1708"/>
                        <a:pt x="7334" y="1770"/>
                      </a:cubicBezTo>
                      <a:cubicBezTo>
                        <a:pt x="7269" y="1835"/>
                        <a:pt x="7291" y="1948"/>
                        <a:pt x="7291" y="2040"/>
                      </a:cubicBezTo>
                      <a:lnTo>
                        <a:pt x="7291" y="2061"/>
                      </a:lnTo>
                      <a:cubicBezTo>
                        <a:pt x="7361" y="2823"/>
                        <a:pt x="6686" y="3476"/>
                        <a:pt x="6011" y="3681"/>
                      </a:cubicBezTo>
                      <a:cubicBezTo>
                        <a:pt x="5675" y="3770"/>
                        <a:pt x="5342" y="3802"/>
                        <a:pt x="5010" y="3802"/>
                      </a:cubicBezTo>
                      <a:cubicBezTo>
                        <a:pt x="4915" y="3802"/>
                        <a:pt x="4820" y="3800"/>
                        <a:pt x="4726" y="3795"/>
                      </a:cubicBezTo>
                      <a:cubicBezTo>
                        <a:pt x="4904" y="3341"/>
                        <a:pt x="4882" y="2871"/>
                        <a:pt x="4612" y="2510"/>
                      </a:cubicBezTo>
                      <a:cubicBezTo>
                        <a:pt x="4477" y="2331"/>
                        <a:pt x="4256" y="2175"/>
                        <a:pt x="4007" y="2061"/>
                      </a:cubicBezTo>
                      <a:lnTo>
                        <a:pt x="4051" y="2013"/>
                      </a:lnTo>
                      <a:cubicBezTo>
                        <a:pt x="4569" y="1656"/>
                        <a:pt x="5039" y="1295"/>
                        <a:pt x="5201" y="755"/>
                      </a:cubicBezTo>
                      <a:cubicBezTo>
                        <a:pt x="5244" y="641"/>
                        <a:pt x="5287" y="420"/>
                        <a:pt x="5152" y="236"/>
                      </a:cubicBezTo>
                      <a:cubicBezTo>
                        <a:pt x="5066" y="123"/>
                        <a:pt x="4904" y="80"/>
                        <a:pt x="4769" y="58"/>
                      </a:cubicBezTo>
                      <a:cubicBezTo>
                        <a:pt x="4547" y="19"/>
                        <a:pt x="4323" y="0"/>
                        <a:pt x="40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
                <p:cNvSpPr/>
                <p:nvPr/>
              </p:nvSpPr>
              <p:spPr>
                <a:xfrm>
                  <a:off x="6553540" y="3098048"/>
                  <a:ext cx="392939" cy="228750"/>
                </a:xfrm>
                <a:custGeom>
                  <a:rect b="b" l="l" r="r" t="t"/>
                  <a:pathLst>
                    <a:path extrusionOk="0" h="2544" w="4370">
                      <a:moveTo>
                        <a:pt x="475" y="0"/>
                      </a:moveTo>
                      <a:cubicBezTo>
                        <a:pt x="249" y="449"/>
                        <a:pt x="135" y="945"/>
                        <a:pt x="49" y="1550"/>
                      </a:cubicBezTo>
                      <a:cubicBezTo>
                        <a:pt x="22" y="1707"/>
                        <a:pt x="0" y="1869"/>
                        <a:pt x="49" y="2026"/>
                      </a:cubicBezTo>
                      <a:cubicBezTo>
                        <a:pt x="92" y="2161"/>
                        <a:pt x="205" y="2317"/>
                        <a:pt x="384" y="2360"/>
                      </a:cubicBezTo>
                      <a:cubicBezTo>
                        <a:pt x="395" y="2361"/>
                        <a:pt x="406" y="2362"/>
                        <a:pt x="418" y="2362"/>
                      </a:cubicBezTo>
                      <a:cubicBezTo>
                        <a:pt x="630" y="2362"/>
                        <a:pt x="815" y="2175"/>
                        <a:pt x="902" y="2047"/>
                      </a:cubicBezTo>
                      <a:cubicBezTo>
                        <a:pt x="1080" y="1777"/>
                        <a:pt x="1194" y="1485"/>
                        <a:pt x="1329" y="1194"/>
                      </a:cubicBezTo>
                      <a:cubicBezTo>
                        <a:pt x="1507" y="789"/>
                        <a:pt x="1669" y="384"/>
                        <a:pt x="1982" y="87"/>
                      </a:cubicBezTo>
                      <a:lnTo>
                        <a:pt x="1982" y="87"/>
                      </a:lnTo>
                      <a:cubicBezTo>
                        <a:pt x="1890" y="584"/>
                        <a:pt x="1847" y="1080"/>
                        <a:pt x="1804" y="1572"/>
                      </a:cubicBezTo>
                      <a:cubicBezTo>
                        <a:pt x="1804" y="1685"/>
                        <a:pt x="1826" y="1799"/>
                        <a:pt x="1890" y="1869"/>
                      </a:cubicBezTo>
                      <a:cubicBezTo>
                        <a:pt x="1912" y="1912"/>
                        <a:pt x="1961" y="1912"/>
                        <a:pt x="2004" y="1912"/>
                      </a:cubicBezTo>
                      <a:lnTo>
                        <a:pt x="2025" y="1912"/>
                      </a:lnTo>
                      <a:lnTo>
                        <a:pt x="3332" y="470"/>
                      </a:lnTo>
                      <a:cubicBezTo>
                        <a:pt x="3351" y="452"/>
                        <a:pt x="3454" y="348"/>
                        <a:pt x="3541" y="348"/>
                      </a:cubicBezTo>
                      <a:cubicBezTo>
                        <a:pt x="3555" y="348"/>
                        <a:pt x="3568" y="351"/>
                        <a:pt x="3581" y="357"/>
                      </a:cubicBezTo>
                      <a:lnTo>
                        <a:pt x="3197" y="1507"/>
                      </a:lnTo>
                      <a:cubicBezTo>
                        <a:pt x="3084" y="1820"/>
                        <a:pt x="3019" y="2161"/>
                        <a:pt x="3197" y="2382"/>
                      </a:cubicBezTo>
                      <a:cubicBezTo>
                        <a:pt x="3289" y="2474"/>
                        <a:pt x="3446" y="2544"/>
                        <a:pt x="3581" y="2544"/>
                      </a:cubicBezTo>
                      <a:cubicBezTo>
                        <a:pt x="3667" y="2544"/>
                        <a:pt x="3759" y="2544"/>
                        <a:pt x="3829" y="2495"/>
                      </a:cubicBezTo>
                      <a:cubicBezTo>
                        <a:pt x="4050" y="2431"/>
                        <a:pt x="4234" y="2247"/>
                        <a:pt x="4369" y="2090"/>
                      </a:cubicBezTo>
                      <a:lnTo>
                        <a:pt x="4320" y="2069"/>
                      </a:lnTo>
                      <a:cubicBezTo>
                        <a:pt x="4185" y="2204"/>
                        <a:pt x="4029" y="2382"/>
                        <a:pt x="3829" y="2452"/>
                      </a:cubicBezTo>
                      <a:cubicBezTo>
                        <a:pt x="3766" y="2474"/>
                        <a:pt x="3696" y="2486"/>
                        <a:pt x="3624" y="2486"/>
                      </a:cubicBezTo>
                      <a:cubicBezTo>
                        <a:pt x="3486" y="2486"/>
                        <a:pt x="3343" y="2442"/>
                        <a:pt x="3240" y="2339"/>
                      </a:cubicBezTo>
                      <a:cubicBezTo>
                        <a:pt x="3062" y="2139"/>
                        <a:pt x="3154" y="1820"/>
                        <a:pt x="3240" y="1529"/>
                      </a:cubicBezTo>
                      <a:lnTo>
                        <a:pt x="3645" y="357"/>
                      </a:lnTo>
                      <a:cubicBezTo>
                        <a:pt x="3645" y="335"/>
                        <a:pt x="3645" y="335"/>
                        <a:pt x="3624" y="314"/>
                      </a:cubicBezTo>
                      <a:cubicBezTo>
                        <a:pt x="3604" y="301"/>
                        <a:pt x="3579" y="294"/>
                        <a:pt x="3549" y="294"/>
                      </a:cubicBezTo>
                      <a:cubicBezTo>
                        <a:pt x="3478" y="294"/>
                        <a:pt x="3384" y="332"/>
                        <a:pt x="3289" y="427"/>
                      </a:cubicBezTo>
                      <a:lnTo>
                        <a:pt x="1982" y="1869"/>
                      </a:lnTo>
                      <a:cubicBezTo>
                        <a:pt x="1961" y="1869"/>
                        <a:pt x="1961" y="1842"/>
                        <a:pt x="1939" y="1842"/>
                      </a:cubicBezTo>
                      <a:cubicBezTo>
                        <a:pt x="1869" y="1777"/>
                        <a:pt x="1869" y="1664"/>
                        <a:pt x="1869" y="1599"/>
                      </a:cubicBezTo>
                      <a:cubicBezTo>
                        <a:pt x="1890" y="1059"/>
                        <a:pt x="1961" y="540"/>
                        <a:pt x="2047" y="22"/>
                      </a:cubicBezTo>
                      <a:lnTo>
                        <a:pt x="2047" y="0"/>
                      </a:lnTo>
                      <a:lnTo>
                        <a:pt x="2004" y="0"/>
                      </a:lnTo>
                      <a:cubicBezTo>
                        <a:pt x="1642" y="314"/>
                        <a:pt x="1464" y="740"/>
                        <a:pt x="1264" y="1167"/>
                      </a:cubicBezTo>
                      <a:cubicBezTo>
                        <a:pt x="1151" y="1464"/>
                        <a:pt x="1015" y="1755"/>
                        <a:pt x="859" y="2004"/>
                      </a:cubicBezTo>
                      <a:cubicBezTo>
                        <a:pt x="776" y="2126"/>
                        <a:pt x="622" y="2302"/>
                        <a:pt x="441" y="2302"/>
                      </a:cubicBezTo>
                      <a:cubicBezTo>
                        <a:pt x="422" y="2302"/>
                        <a:pt x="403" y="2300"/>
                        <a:pt x="384" y="2296"/>
                      </a:cubicBezTo>
                      <a:cubicBezTo>
                        <a:pt x="249" y="2274"/>
                        <a:pt x="135" y="2139"/>
                        <a:pt x="114" y="2004"/>
                      </a:cubicBezTo>
                      <a:cubicBezTo>
                        <a:pt x="70" y="1869"/>
                        <a:pt x="92" y="1707"/>
                        <a:pt x="114" y="1550"/>
                      </a:cubicBezTo>
                      <a:cubicBezTo>
                        <a:pt x="205" y="945"/>
                        <a:pt x="292" y="470"/>
                        <a:pt x="540" y="22"/>
                      </a:cubicBezTo>
                      <a:lnTo>
                        <a:pt x="4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32" name="Google Shape;732;p8"/>
            <p:cNvPicPr preferRelativeResize="0"/>
            <p:nvPr/>
          </p:nvPicPr>
          <p:blipFill rotWithShape="1">
            <a:blip r:embed="rId4">
              <a:alphaModFix/>
            </a:blip>
            <a:srcRect b="3293" l="8170" r="3962" t="8839"/>
            <a:stretch/>
          </p:blipFill>
          <p:spPr>
            <a:xfrm>
              <a:off x="7133550" y="1915075"/>
              <a:ext cx="1227675" cy="9232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28e4ce4a497_0_70"/>
          <p:cNvSpPr txBox="1"/>
          <p:nvPr>
            <p:ph type="title"/>
          </p:nvPr>
        </p:nvSpPr>
        <p:spPr>
          <a:xfrm>
            <a:off x="626300" y="3435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Database Design</a:t>
            </a:r>
            <a:endParaRPr/>
          </a:p>
        </p:txBody>
      </p:sp>
      <p:pic>
        <p:nvPicPr>
          <p:cNvPr id="738" name="Google Shape;738;g28e4ce4a497_0_70"/>
          <p:cNvPicPr preferRelativeResize="0"/>
          <p:nvPr/>
        </p:nvPicPr>
        <p:blipFill>
          <a:blip r:embed="rId3">
            <a:alphaModFix/>
          </a:blip>
          <a:stretch>
            <a:fillRect/>
          </a:stretch>
        </p:blipFill>
        <p:spPr>
          <a:xfrm>
            <a:off x="1583475" y="916225"/>
            <a:ext cx="5652276" cy="401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8e4ce4a497_0_83"/>
          <p:cNvSpPr txBox="1"/>
          <p:nvPr>
            <p:ph idx="6" type="subTitle"/>
          </p:nvPr>
        </p:nvSpPr>
        <p:spPr>
          <a:xfrm>
            <a:off x="713213" y="2908425"/>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Maintainability</a:t>
            </a:r>
            <a:endParaRPr/>
          </a:p>
        </p:txBody>
      </p:sp>
      <p:sp>
        <p:nvSpPr>
          <p:cNvPr id="744" name="Google Shape;744;g28e4ce4a497_0_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Key Database Design Choices </a:t>
            </a:r>
            <a:endParaRPr/>
          </a:p>
        </p:txBody>
      </p:sp>
      <p:sp>
        <p:nvSpPr>
          <p:cNvPr id="745" name="Google Shape;745;g28e4ce4a497_0_83"/>
          <p:cNvSpPr txBox="1"/>
          <p:nvPr>
            <p:ph idx="1" type="subTitle"/>
          </p:nvPr>
        </p:nvSpPr>
        <p:spPr>
          <a:xfrm>
            <a:off x="713213" y="18397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A dedicated attendee_infos table streamlines RSVP tracking and attendee communication.</a:t>
            </a:r>
            <a:endParaRPr/>
          </a:p>
        </p:txBody>
      </p:sp>
      <p:sp>
        <p:nvSpPr>
          <p:cNvPr id="746" name="Google Shape;746;g28e4ce4a497_0_83"/>
          <p:cNvSpPr txBox="1"/>
          <p:nvPr>
            <p:ph idx="2" type="subTitle"/>
          </p:nvPr>
        </p:nvSpPr>
        <p:spPr>
          <a:xfrm>
            <a:off x="3946027" y="18397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Separate tables for events, event_infos, and time_slots allow for easy expansion as the platform grows.</a:t>
            </a:r>
            <a:endParaRPr/>
          </a:p>
        </p:txBody>
      </p:sp>
      <p:sp>
        <p:nvSpPr>
          <p:cNvPr id="747" name="Google Shape;747;g28e4ce4a497_0_83"/>
          <p:cNvSpPr txBox="1"/>
          <p:nvPr>
            <p:ph idx="3" type="subTitle"/>
          </p:nvPr>
        </p:nvSpPr>
        <p:spPr>
          <a:xfrm>
            <a:off x="713213" y="34275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Modular design simplifies updates and maintenance, ensuring long-term stability and performance.</a:t>
            </a:r>
            <a:endParaRPr/>
          </a:p>
        </p:txBody>
      </p:sp>
      <p:sp>
        <p:nvSpPr>
          <p:cNvPr id="748" name="Google Shape;748;g28e4ce4a497_0_83"/>
          <p:cNvSpPr txBox="1"/>
          <p:nvPr>
            <p:ph idx="4" type="subTitle"/>
          </p:nvPr>
        </p:nvSpPr>
        <p:spPr>
          <a:xfrm>
            <a:off x="3946027" y="3427575"/>
            <a:ext cx="29433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event_infos supports various event types, enabling detailed customization for both single events and series.</a:t>
            </a:r>
            <a:endParaRPr/>
          </a:p>
        </p:txBody>
      </p:sp>
      <p:sp>
        <p:nvSpPr>
          <p:cNvPr id="749" name="Google Shape;749;g28e4ce4a497_0_83"/>
          <p:cNvSpPr txBox="1"/>
          <p:nvPr>
            <p:ph idx="5" type="subTitle"/>
          </p:nvPr>
        </p:nvSpPr>
        <p:spPr>
          <a:xfrm>
            <a:off x="713226" y="1402975"/>
            <a:ext cx="32328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Efficient Attendee Management</a:t>
            </a:r>
            <a:endParaRPr/>
          </a:p>
        </p:txBody>
      </p:sp>
      <p:sp>
        <p:nvSpPr>
          <p:cNvPr id="750" name="Google Shape;750;g28e4ce4a497_0_83"/>
          <p:cNvSpPr txBox="1"/>
          <p:nvPr>
            <p:ph idx="7" type="subTitle"/>
          </p:nvPr>
        </p:nvSpPr>
        <p:spPr>
          <a:xfrm>
            <a:off x="3946024" y="1249600"/>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Scalability</a:t>
            </a:r>
            <a:endParaRPr/>
          </a:p>
        </p:txBody>
      </p:sp>
      <p:sp>
        <p:nvSpPr>
          <p:cNvPr id="751" name="Google Shape;751;g28e4ce4a497_0_83"/>
          <p:cNvSpPr txBox="1"/>
          <p:nvPr>
            <p:ph idx="8" type="subTitle"/>
          </p:nvPr>
        </p:nvSpPr>
        <p:spPr>
          <a:xfrm>
            <a:off x="3945999" y="2908425"/>
            <a:ext cx="2943300" cy="51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Flexibility</a:t>
            </a:r>
            <a:endParaRPr/>
          </a:p>
        </p:txBody>
      </p:sp>
      <p:grpSp>
        <p:nvGrpSpPr>
          <p:cNvPr id="752" name="Google Shape;752;g28e4ce4a497_0_83"/>
          <p:cNvGrpSpPr/>
          <p:nvPr/>
        </p:nvGrpSpPr>
        <p:grpSpPr>
          <a:xfrm>
            <a:off x="7084282" y="1915075"/>
            <a:ext cx="1276943" cy="2605127"/>
            <a:chOff x="7084282" y="1915075"/>
            <a:chExt cx="1276943" cy="2605127"/>
          </a:xfrm>
        </p:grpSpPr>
        <p:grpSp>
          <p:nvGrpSpPr>
            <p:cNvPr id="753" name="Google Shape;753;g28e4ce4a497_0_83"/>
            <p:cNvGrpSpPr/>
            <p:nvPr/>
          </p:nvGrpSpPr>
          <p:grpSpPr>
            <a:xfrm>
              <a:off x="7084282" y="2941099"/>
              <a:ext cx="1138536" cy="1579103"/>
              <a:chOff x="7062257" y="2206474"/>
              <a:chExt cx="1138536" cy="1579103"/>
            </a:xfrm>
          </p:grpSpPr>
          <p:pic>
            <p:nvPicPr>
              <p:cNvPr id="754" name="Google Shape;754;g28e4ce4a497_0_83"/>
              <p:cNvPicPr preferRelativeResize="0"/>
              <p:nvPr/>
            </p:nvPicPr>
            <p:blipFill rotWithShape="1">
              <a:blip r:embed="rId3">
                <a:alphaModFix/>
              </a:blip>
              <a:srcRect b="0" l="0" r="0" t="0"/>
              <a:stretch/>
            </p:blipFill>
            <p:spPr>
              <a:xfrm>
                <a:off x="7062257" y="2206474"/>
                <a:ext cx="1138536" cy="1579103"/>
              </a:xfrm>
              <a:prstGeom prst="rect">
                <a:avLst/>
              </a:prstGeom>
              <a:noFill/>
              <a:ln>
                <a:noFill/>
              </a:ln>
            </p:spPr>
          </p:pic>
          <p:grpSp>
            <p:nvGrpSpPr>
              <p:cNvPr id="755" name="Google Shape;755;g28e4ce4a497_0_83"/>
              <p:cNvGrpSpPr/>
              <p:nvPr/>
            </p:nvGrpSpPr>
            <p:grpSpPr>
              <a:xfrm>
                <a:off x="7425541" y="3496166"/>
                <a:ext cx="411952" cy="169462"/>
                <a:chOff x="6066014" y="2912731"/>
                <a:chExt cx="1104726" cy="454443"/>
              </a:xfrm>
            </p:grpSpPr>
            <p:sp>
              <p:nvSpPr>
                <p:cNvPr id="756" name="Google Shape;756;g28e4ce4a497_0_83"/>
                <p:cNvSpPr/>
                <p:nvPr/>
              </p:nvSpPr>
              <p:spPr>
                <a:xfrm>
                  <a:off x="6066014" y="2912731"/>
                  <a:ext cx="1104726" cy="454443"/>
                </a:xfrm>
                <a:custGeom>
                  <a:rect b="b" l="l" r="r" t="t"/>
                  <a:pathLst>
                    <a:path extrusionOk="0" h="5054" w="12286">
                      <a:moveTo>
                        <a:pt x="3354" y="1970"/>
                      </a:moveTo>
                      <a:cubicBezTo>
                        <a:pt x="3446" y="1970"/>
                        <a:pt x="3511" y="1991"/>
                        <a:pt x="3602" y="2013"/>
                      </a:cubicBezTo>
                      <a:cubicBezTo>
                        <a:pt x="3689" y="2013"/>
                        <a:pt x="3781" y="2040"/>
                        <a:pt x="3872" y="2083"/>
                      </a:cubicBezTo>
                      <a:lnTo>
                        <a:pt x="2474" y="3050"/>
                      </a:lnTo>
                      <a:cubicBezTo>
                        <a:pt x="2366" y="2893"/>
                        <a:pt x="2317" y="2715"/>
                        <a:pt x="2366" y="2531"/>
                      </a:cubicBezTo>
                      <a:cubicBezTo>
                        <a:pt x="2474" y="2148"/>
                        <a:pt x="2906" y="1970"/>
                        <a:pt x="3354" y="1970"/>
                      </a:cubicBezTo>
                      <a:close/>
                      <a:moveTo>
                        <a:pt x="3937" y="2105"/>
                      </a:moveTo>
                      <a:cubicBezTo>
                        <a:pt x="4207" y="2196"/>
                        <a:pt x="4434" y="2353"/>
                        <a:pt x="4569" y="2553"/>
                      </a:cubicBezTo>
                      <a:cubicBezTo>
                        <a:pt x="4817" y="2893"/>
                        <a:pt x="4839" y="3363"/>
                        <a:pt x="4661" y="3795"/>
                      </a:cubicBezTo>
                      <a:cubicBezTo>
                        <a:pt x="4342" y="3746"/>
                        <a:pt x="4051" y="3703"/>
                        <a:pt x="3759" y="3660"/>
                      </a:cubicBezTo>
                      <a:cubicBezTo>
                        <a:pt x="3419" y="3611"/>
                        <a:pt x="3062" y="3546"/>
                        <a:pt x="2771" y="3363"/>
                      </a:cubicBezTo>
                      <a:cubicBezTo>
                        <a:pt x="2679" y="3298"/>
                        <a:pt x="2566" y="3206"/>
                        <a:pt x="2501" y="3093"/>
                      </a:cubicBezTo>
                      <a:lnTo>
                        <a:pt x="3937" y="2105"/>
                      </a:lnTo>
                      <a:close/>
                      <a:moveTo>
                        <a:pt x="4074" y="56"/>
                      </a:moveTo>
                      <a:cubicBezTo>
                        <a:pt x="4111" y="56"/>
                        <a:pt x="4148" y="57"/>
                        <a:pt x="4186" y="58"/>
                      </a:cubicBezTo>
                      <a:cubicBezTo>
                        <a:pt x="4364" y="58"/>
                        <a:pt x="4569" y="80"/>
                        <a:pt x="4747" y="123"/>
                      </a:cubicBezTo>
                      <a:cubicBezTo>
                        <a:pt x="4882" y="150"/>
                        <a:pt x="5039" y="171"/>
                        <a:pt x="5109" y="285"/>
                      </a:cubicBezTo>
                      <a:cubicBezTo>
                        <a:pt x="5222" y="420"/>
                        <a:pt x="5174" y="620"/>
                        <a:pt x="5152" y="733"/>
                      </a:cubicBezTo>
                      <a:cubicBezTo>
                        <a:pt x="4996" y="1273"/>
                        <a:pt x="4526" y="1635"/>
                        <a:pt x="4007" y="1970"/>
                      </a:cubicBezTo>
                      <a:lnTo>
                        <a:pt x="3937" y="2040"/>
                      </a:lnTo>
                      <a:cubicBezTo>
                        <a:pt x="3824" y="1991"/>
                        <a:pt x="3716" y="1970"/>
                        <a:pt x="3602" y="1948"/>
                      </a:cubicBezTo>
                      <a:cubicBezTo>
                        <a:pt x="3509" y="1928"/>
                        <a:pt x="3411" y="1917"/>
                        <a:pt x="3312" y="1917"/>
                      </a:cubicBezTo>
                      <a:cubicBezTo>
                        <a:pt x="2865" y="1917"/>
                        <a:pt x="2410" y="2125"/>
                        <a:pt x="2317" y="2510"/>
                      </a:cubicBezTo>
                      <a:cubicBezTo>
                        <a:pt x="2274" y="2715"/>
                        <a:pt x="2317" y="2915"/>
                        <a:pt x="2430" y="3071"/>
                      </a:cubicBezTo>
                      <a:lnTo>
                        <a:pt x="611" y="4335"/>
                      </a:lnTo>
                      <a:cubicBezTo>
                        <a:pt x="497" y="4222"/>
                        <a:pt x="384" y="4065"/>
                        <a:pt x="314" y="3881"/>
                      </a:cubicBezTo>
                      <a:cubicBezTo>
                        <a:pt x="44" y="3206"/>
                        <a:pt x="362" y="2488"/>
                        <a:pt x="562" y="2105"/>
                      </a:cubicBezTo>
                      <a:cubicBezTo>
                        <a:pt x="1241" y="857"/>
                        <a:pt x="2648" y="56"/>
                        <a:pt x="4074" y="56"/>
                      </a:cubicBezTo>
                      <a:close/>
                      <a:moveTo>
                        <a:pt x="2452" y="3120"/>
                      </a:moveTo>
                      <a:cubicBezTo>
                        <a:pt x="2544" y="3255"/>
                        <a:pt x="2636" y="3341"/>
                        <a:pt x="2744" y="3411"/>
                      </a:cubicBezTo>
                      <a:cubicBezTo>
                        <a:pt x="3041" y="3611"/>
                        <a:pt x="3419" y="3660"/>
                        <a:pt x="3737" y="3725"/>
                      </a:cubicBezTo>
                      <a:cubicBezTo>
                        <a:pt x="4029" y="3768"/>
                        <a:pt x="4342" y="3816"/>
                        <a:pt x="4634" y="3838"/>
                      </a:cubicBezTo>
                      <a:cubicBezTo>
                        <a:pt x="4591" y="3973"/>
                        <a:pt x="4499" y="4087"/>
                        <a:pt x="4412" y="4200"/>
                      </a:cubicBezTo>
                      <a:cubicBezTo>
                        <a:pt x="3986" y="4691"/>
                        <a:pt x="3311" y="4897"/>
                        <a:pt x="2814" y="4961"/>
                      </a:cubicBezTo>
                      <a:cubicBezTo>
                        <a:pt x="2664" y="4984"/>
                        <a:pt x="2507" y="4996"/>
                        <a:pt x="2349" y="4996"/>
                      </a:cubicBezTo>
                      <a:cubicBezTo>
                        <a:pt x="1723" y="4996"/>
                        <a:pt x="1068" y="4809"/>
                        <a:pt x="654" y="4378"/>
                      </a:cubicBezTo>
                      <a:lnTo>
                        <a:pt x="2452" y="3120"/>
                      </a:lnTo>
                      <a:close/>
                      <a:moveTo>
                        <a:pt x="4099" y="0"/>
                      </a:moveTo>
                      <a:cubicBezTo>
                        <a:pt x="2648" y="0"/>
                        <a:pt x="1221" y="796"/>
                        <a:pt x="519" y="2083"/>
                      </a:cubicBezTo>
                      <a:cubicBezTo>
                        <a:pt x="292" y="2466"/>
                        <a:pt x="0" y="3206"/>
                        <a:pt x="270" y="3903"/>
                      </a:cubicBezTo>
                      <a:cubicBezTo>
                        <a:pt x="341" y="4087"/>
                        <a:pt x="427" y="4243"/>
                        <a:pt x="562" y="4378"/>
                      </a:cubicBezTo>
                      <a:lnTo>
                        <a:pt x="384" y="4492"/>
                      </a:lnTo>
                      <a:lnTo>
                        <a:pt x="427" y="4535"/>
                      </a:lnTo>
                      <a:lnTo>
                        <a:pt x="611" y="4421"/>
                      </a:lnTo>
                      <a:cubicBezTo>
                        <a:pt x="1016" y="4826"/>
                        <a:pt x="1642" y="5032"/>
                        <a:pt x="2274" y="5053"/>
                      </a:cubicBezTo>
                      <a:cubicBezTo>
                        <a:pt x="2452" y="5053"/>
                        <a:pt x="2657" y="5032"/>
                        <a:pt x="2836" y="5010"/>
                      </a:cubicBezTo>
                      <a:cubicBezTo>
                        <a:pt x="3332" y="4940"/>
                        <a:pt x="4007" y="4740"/>
                        <a:pt x="4456" y="4243"/>
                      </a:cubicBezTo>
                      <a:cubicBezTo>
                        <a:pt x="4569" y="4108"/>
                        <a:pt x="4634" y="3973"/>
                        <a:pt x="4704" y="3838"/>
                      </a:cubicBezTo>
                      <a:cubicBezTo>
                        <a:pt x="4832" y="3851"/>
                        <a:pt x="4962" y="3858"/>
                        <a:pt x="5092" y="3858"/>
                      </a:cubicBezTo>
                      <a:cubicBezTo>
                        <a:pt x="5398" y="3858"/>
                        <a:pt x="5708" y="3819"/>
                        <a:pt x="6011" y="3725"/>
                      </a:cubicBezTo>
                      <a:cubicBezTo>
                        <a:pt x="6708" y="3525"/>
                        <a:pt x="7426" y="2850"/>
                        <a:pt x="7361" y="2040"/>
                      </a:cubicBezTo>
                      <a:cubicBezTo>
                        <a:pt x="7334" y="1948"/>
                        <a:pt x="7334" y="1856"/>
                        <a:pt x="7383" y="1791"/>
                      </a:cubicBezTo>
                      <a:cubicBezTo>
                        <a:pt x="7447" y="1743"/>
                        <a:pt x="7539" y="1743"/>
                        <a:pt x="7631" y="1743"/>
                      </a:cubicBezTo>
                      <a:cubicBezTo>
                        <a:pt x="9181" y="1878"/>
                        <a:pt x="10736" y="2083"/>
                        <a:pt x="12264" y="2310"/>
                      </a:cubicBezTo>
                      <a:lnTo>
                        <a:pt x="12286" y="2261"/>
                      </a:lnTo>
                      <a:cubicBezTo>
                        <a:pt x="10758" y="2013"/>
                        <a:pt x="9181" y="1835"/>
                        <a:pt x="7631" y="1700"/>
                      </a:cubicBezTo>
                      <a:cubicBezTo>
                        <a:pt x="7594" y="1693"/>
                        <a:pt x="7557" y="1688"/>
                        <a:pt x="7521" y="1688"/>
                      </a:cubicBezTo>
                      <a:cubicBezTo>
                        <a:pt x="7448" y="1688"/>
                        <a:pt x="7381" y="1708"/>
                        <a:pt x="7334" y="1770"/>
                      </a:cubicBezTo>
                      <a:cubicBezTo>
                        <a:pt x="7269" y="1835"/>
                        <a:pt x="7291" y="1948"/>
                        <a:pt x="7291" y="2040"/>
                      </a:cubicBezTo>
                      <a:lnTo>
                        <a:pt x="7291" y="2061"/>
                      </a:lnTo>
                      <a:cubicBezTo>
                        <a:pt x="7361" y="2823"/>
                        <a:pt x="6686" y="3476"/>
                        <a:pt x="6011" y="3681"/>
                      </a:cubicBezTo>
                      <a:cubicBezTo>
                        <a:pt x="5675" y="3770"/>
                        <a:pt x="5342" y="3802"/>
                        <a:pt x="5010" y="3802"/>
                      </a:cubicBezTo>
                      <a:cubicBezTo>
                        <a:pt x="4915" y="3802"/>
                        <a:pt x="4820" y="3800"/>
                        <a:pt x="4726" y="3795"/>
                      </a:cubicBezTo>
                      <a:cubicBezTo>
                        <a:pt x="4904" y="3341"/>
                        <a:pt x="4882" y="2871"/>
                        <a:pt x="4612" y="2510"/>
                      </a:cubicBezTo>
                      <a:cubicBezTo>
                        <a:pt x="4477" y="2331"/>
                        <a:pt x="4256" y="2175"/>
                        <a:pt x="4007" y="2061"/>
                      </a:cubicBezTo>
                      <a:lnTo>
                        <a:pt x="4051" y="2013"/>
                      </a:lnTo>
                      <a:cubicBezTo>
                        <a:pt x="4569" y="1656"/>
                        <a:pt x="5039" y="1295"/>
                        <a:pt x="5201" y="755"/>
                      </a:cubicBezTo>
                      <a:cubicBezTo>
                        <a:pt x="5244" y="641"/>
                        <a:pt x="5287" y="420"/>
                        <a:pt x="5152" y="236"/>
                      </a:cubicBezTo>
                      <a:cubicBezTo>
                        <a:pt x="5066" y="123"/>
                        <a:pt x="4904" y="80"/>
                        <a:pt x="4769" y="58"/>
                      </a:cubicBezTo>
                      <a:cubicBezTo>
                        <a:pt x="4547" y="19"/>
                        <a:pt x="4323" y="0"/>
                        <a:pt x="40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28e4ce4a497_0_83"/>
                <p:cNvSpPr/>
                <p:nvPr/>
              </p:nvSpPr>
              <p:spPr>
                <a:xfrm>
                  <a:off x="6553540" y="3098048"/>
                  <a:ext cx="392939" cy="228750"/>
                </a:xfrm>
                <a:custGeom>
                  <a:rect b="b" l="l" r="r" t="t"/>
                  <a:pathLst>
                    <a:path extrusionOk="0" h="2544" w="4370">
                      <a:moveTo>
                        <a:pt x="475" y="0"/>
                      </a:moveTo>
                      <a:cubicBezTo>
                        <a:pt x="249" y="449"/>
                        <a:pt x="135" y="945"/>
                        <a:pt x="49" y="1550"/>
                      </a:cubicBezTo>
                      <a:cubicBezTo>
                        <a:pt x="22" y="1707"/>
                        <a:pt x="0" y="1869"/>
                        <a:pt x="49" y="2026"/>
                      </a:cubicBezTo>
                      <a:cubicBezTo>
                        <a:pt x="92" y="2161"/>
                        <a:pt x="205" y="2317"/>
                        <a:pt x="384" y="2360"/>
                      </a:cubicBezTo>
                      <a:cubicBezTo>
                        <a:pt x="395" y="2361"/>
                        <a:pt x="406" y="2362"/>
                        <a:pt x="418" y="2362"/>
                      </a:cubicBezTo>
                      <a:cubicBezTo>
                        <a:pt x="630" y="2362"/>
                        <a:pt x="815" y="2175"/>
                        <a:pt x="902" y="2047"/>
                      </a:cubicBezTo>
                      <a:cubicBezTo>
                        <a:pt x="1080" y="1777"/>
                        <a:pt x="1194" y="1485"/>
                        <a:pt x="1329" y="1194"/>
                      </a:cubicBezTo>
                      <a:cubicBezTo>
                        <a:pt x="1507" y="789"/>
                        <a:pt x="1669" y="384"/>
                        <a:pt x="1982" y="87"/>
                      </a:cubicBezTo>
                      <a:lnTo>
                        <a:pt x="1982" y="87"/>
                      </a:lnTo>
                      <a:cubicBezTo>
                        <a:pt x="1890" y="584"/>
                        <a:pt x="1847" y="1080"/>
                        <a:pt x="1804" y="1572"/>
                      </a:cubicBezTo>
                      <a:cubicBezTo>
                        <a:pt x="1804" y="1685"/>
                        <a:pt x="1826" y="1799"/>
                        <a:pt x="1890" y="1869"/>
                      </a:cubicBezTo>
                      <a:cubicBezTo>
                        <a:pt x="1912" y="1912"/>
                        <a:pt x="1961" y="1912"/>
                        <a:pt x="2004" y="1912"/>
                      </a:cubicBezTo>
                      <a:lnTo>
                        <a:pt x="2025" y="1912"/>
                      </a:lnTo>
                      <a:lnTo>
                        <a:pt x="3332" y="470"/>
                      </a:lnTo>
                      <a:cubicBezTo>
                        <a:pt x="3351" y="452"/>
                        <a:pt x="3454" y="348"/>
                        <a:pt x="3541" y="348"/>
                      </a:cubicBezTo>
                      <a:cubicBezTo>
                        <a:pt x="3555" y="348"/>
                        <a:pt x="3568" y="351"/>
                        <a:pt x="3581" y="357"/>
                      </a:cubicBezTo>
                      <a:lnTo>
                        <a:pt x="3197" y="1507"/>
                      </a:lnTo>
                      <a:cubicBezTo>
                        <a:pt x="3084" y="1820"/>
                        <a:pt x="3019" y="2161"/>
                        <a:pt x="3197" y="2382"/>
                      </a:cubicBezTo>
                      <a:cubicBezTo>
                        <a:pt x="3289" y="2474"/>
                        <a:pt x="3446" y="2544"/>
                        <a:pt x="3581" y="2544"/>
                      </a:cubicBezTo>
                      <a:cubicBezTo>
                        <a:pt x="3667" y="2544"/>
                        <a:pt x="3759" y="2544"/>
                        <a:pt x="3829" y="2495"/>
                      </a:cubicBezTo>
                      <a:cubicBezTo>
                        <a:pt x="4050" y="2431"/>
                        <a:pt x="4234" y="2247"/>
                        <a:pt x="4369" y="2090"/>
                      </a:cubicBezTo>
                      <a:lnTo>
                        <a:pt x="4320" y="2069"/>
                      </a:lnTo>
                      <a:cubicBezTo>
                        <a:pt x="4185" y="2204"/>
                        <a:pt x="4029" y="2382"/>
                        <a:pt x="3829" y="2452"/>
                      </a:cubicBezTo>
                      <a:cubicBezTo>
                        <a:pt x="3766" y="2474"/>
                        <a:pt x="3696" y="2486"/>
                        <a:pt x="3624" y="2486"/>
                      </a:cubicBezTo>
                      <a:cubicBezTo>
                        <a:pt x="3486" y="2486"/>
                        <a:pt x="3343" y="2442"/>
                        <a:pt x="3240" y="2339"/>
                      </a:cubicBezTo>
                      <a:cubicBezTo>
                        <a:pt x="3062" y="2139"/>
                        <a:pt x="3154" y="1820"/>
                        <a:pt x="3240" y="1529"/>
                      </a:cubicBezTo>
                      <a:lnTo>
                        <a:pt x="3645" y="357"/>
                      </a:lnTo>
                      <a:cubicBezTo>
                        <a:pt x="3645" y="335"/>
                        <a:pt x="3645" y="335"/>
                        <a:pt x="3624" y="314"/>
                      </a:cubicBezTo>
                      <a:cubicBezTo>
                        <a:pt x="3604" y="301"/>
                        <a:pt x="3579" y="294"/>
                        <a:pt x="3549" y="294"/>
                      </a:cubicBezTo>
                      <a:cubicBezTo>
                        <a:pt x="3478" y="294"/>
                        <a:pt x="3384" y="332"/>
                        <a:pt x="3289" y="427"/>
                      </a:cubicBezTo>
                      <a:lnTo>
                        <a:pt x="1982" y="1869"/>
                      </a:lnTo>
                      <a:cubicBezTo>
                        <a:pt x="1961" y="1869"/>
                        <a:pt x="1961" y="1842"/>
                        <a:pt x="1939" y="1842"/>
                      </a:cubicBezTo>
                      <a:cubicBezTo>
                        <a:pt x="1869" y="1777"/>
                        <a:pt x="1869" y="1664"/>
                        <a:pt x="1869" y="1599"/>
                      </a:cubicBezTo>
                      <a:cubicBezTo>
                        <a:pt x="1890" y="1059"/>
                        <a:pt x="1961" y="540"/>
                        <a:pt x="2047" y="22"/>
                      </a:cubicBezTo>
                      <a:lnTo>
                        <a:pt x="2047" y="0"/>
                      </a:lnTo>
                      <a:lnTo>
                        <a:pt x="2004" y="0"/>
                      </a:lnTo>
                      <a:cubicBezTo>
                        <a:pt x="1642" y="314"/>
                        <a:pt x="1464" y="740"/>
                        <a:pt x="1264" y="1167"/>
                      </a:cubicBezTo>
                      <a:cubicBezTo>
                        <a:pt x="1151" y="1464"/>
                        <a:pt x="1015" y="1755"/>
                        <a:pt x="859" y="2004"/>
                      </a:cubicBezTo>
                      <a:cubicBezTo>
                        <a:pt x="776" y="2126"/>
                        <a:pt x="622" y="2302"/>
                        <a:pt x="441" y="2302"/>
                      </a:cubicBezTo>
                      <a:cubicBezTo>
                        <a:pt x="422" y="2302"/>
                        <a:pt x="403" y="2300"/>
                        <a:pt x="384" y="2296"/>
                      </a:cubicBezTo>
                      <a:cubicBezTo>
                        <a:pt x="249" y="2274"/>
                        <a:pt x="135" y="2139"/>
                        <a:pt x="114" y="2004"/>
                      </a:cubicBezTo>
                      <a:cubicBezTo>
                        <a:pt x="70" y="1869"/>
                        <a:pt x="92" y="1707"/>
                        <a:pt x="114" y="1550"/>
                      </a:cubicBezTo>
                      <a:cubicBezTo>
                        <a:pt x="205" y="945"/>
                        <a:pt x="292" y="470"/>
                        <a:pt x="540" y="22"/>
                      </a:cubicBezTo>
                      <a:lnTo>
                        <a:pt x="4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58" name="Google Shape;758;g28e4ce4a497_0_83"/>
            <p:cNvPicPr preferRelativeResize="0"/>
            <p:nvPr/>
          </p:nvPicPr>
          <p:blipFill rotWithShape="1">
            <a:blip r:embed="rId4">
              <a:alphaModFix/>
            </a:blip>
            <a:srcRect b="3294" l="8171" r="3962" t="8839"/>
            <a:stretch/>
          </p:blipFill>
          <p:spPr>
            <a:xfrm>
              <a:off x="7133550" y="1915075"/>
              <a:ext cx="1227675" cy="9232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ontract Management Software Pitch Deck by Slidesgo">
  <a:themeElements>
    <a:clrScheme name="Simple Light">
      <a:dk1>
        <a:srgbClr val="FFFFFF"/>
      </a:dk1>
      <a:lt1>
        <a:srgbClr val="030D42"/>
      </a:lt1>
      <a:dk2>
        <a:srgbClr val="033E80"/>
      </a:dk2>
      <a:lt2>
        <a:srgbClr val="0B6096"/>
      </a:lt2>
      <a:accent1>
        <a:srgbClr val="55B2F5"/>
      </a:accent1>
      <a:accent2>
        <a:srgbClr val="19DEFA"/>
      </a:accent2>
      <a:accent3>
        <a:srgbClr val="FBC917"/>
      </a:accent3>
      <a:accent4>
        <a:srgbClr val="FF750A"/>
      </a:accent4>
      <a:accent5>
        <a:srgbClr val="F137BB"/>
      </a:accent5>
      <a:accent6>
        <a:srgbClr val="00FE9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